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 snapToObjects="1">
      <p:cViewPr varScale="1">
        <p:scale>
          <a:sx n="104" d="100"/>
          <a:sy n="104" d="100"/>
        </p:scale>
        <p:origin x="232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ED4D9E-0F47-6B4F-9AEE-C60185E5D4C6}" type="datetimeFigureOut">
              <a:rPr lang="en-US" smtClean="0"/>
              <a:t>10/29/19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9BCEF7-13E3-024B-9E1B-2B5CD49D3B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281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9BCEF7-13E3-024B-9E1B-2B5CD49D3B7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343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FF879-D974-7C44-87D1-95B375090E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1B153B-10C3-2A43-926A-0878432930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4F38E3-B2F3-4B48-8C5E-140955882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B7ECC-22C7-CF4D-BAC7-CCE7711D55BA}" type="datetimeFigureOut">
              <a:rPr lang="en-US" smtClean="0"/>
              <a:t>10/29/19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B9A0D2-5230-FE4F-8435-2241830EB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28ECF6-FCE1-7547-AA13-C3F89C98A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8C4CA-D31D-DC46-96A4-9A02F66A21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44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047CC-4F2D-7142-90D4-FA085393F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42892-D5B8-9749-9492-A6E803A1A9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10F0C7-B21D-6A4D-8B86-019D7215C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B7ECC-22C7-CF4D-BAC7-CCE7711D55BA}" type="datetimeFigureOut">
              <a:rPr lang="en-US" smtClean="0"/>
              <a:t>10/29/19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819C56-DBE8-784C-9CE2-0BC250C52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BF6598-EACE-0F47-8A84-BD6FE7B95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8C4CA-D31D-DC46-96A4-9A02F66A21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871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6445B-4FEE-154E-96D7-46F45AE97A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F3322E-184C-F14D-95CD-38B9BFE5A6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E0272F-E2F0-8143-B362-FED91174B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B7ECC-22C7-CF4D-BAC7-CCE7711D55BA}" type="datetimeFigureOut">
              <a:rPr lang="en-US" smtClean="0"/>
              <a:t>10/29/19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6EED1C-72E7-0543-9918-B3FD2284C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07FD7-91B2-AF4A-B8D0-D26B3EFB4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8C4CA-D31D-DC46-96A4-9A02F66A21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571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89DB1-3601-1A45-AD36-500975A0A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406775-77A0-424D-8343-C85157EBCC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81B750-5702-D143-BE95-55277FA6EE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A54952-4B2A-4A4D-8F33-879A6ADD1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B7ECC-22C7-CF4D-BAC7-CCE7711D55BA}" type="datetimeFigureOut">
              <a:rPr lang="en-US" smtClean="0"/>
              <a:t>10/29/19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86677F-6C67-684A-AEA2-92B7F6576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82B04B-BB36-B648-B4E0-E3191125E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8C4CA-D31D-DC46-96A4-9A02F66A21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944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194BB-0B32-0E45-9E46-03056EEB4A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4EB94D-29BC-AB47-BA7F-062D87C0AD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0C2DC3-7572-6F4F-9A17-A0D8A21775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5BC209-E3AF-BA41-8431-192F303185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867088-2539-3B47-8E7F-EF2B1F6B79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9972BE-3DF0-074F-8A45-EC0213D61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B7ECC-22C7-CF4D-BAC7-CCE7711D55BA}" type="datetimeFigureOut">
              <a:rPr lang="en-US" smtClean="0"/>
              <a:t>10/29/19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703A9F-E67C-5344-9911-811919C0A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AB86C2-5A1D-714F-BC9A-60BFC86A3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8C4CA-D31D-DC46-96A4-9A02F66A21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259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AFBE6-36BC-B74B-B54A-E32F19C17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6A0A91-90E2-1540-8137-A53FB6185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B7ECC-22C7-CF4D-BAC7-CCE7711D55BA}" type="datetimeFigureOut">
              <a:rPr lang="en-US" smtClean="0"/>
              <a:t>10/29/19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82DD4B-9B1A-3B42-8E15-D0491CD03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EA6D0C-14A7-DD4D-BB5F-624E0F7D1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8C4CA-D31D-DC46-96A4-9A02F66A21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533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82A7EC-2638-8144-B7E1-0D7B4C9EF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B7ECC-22C7-CF4D-BAC7-CCE7711D55BA}" type="datetimeFigureOut">
              <a:rPr lang="en-US" smtClean="0"/>
              <a:t>10/29/19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B722D2-AEDB-D44E-BB8B-06D339577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47D002-8D15-5743-BFE5-8312B068E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8C4CA-D31D-DC46-96A4-9A02F66A21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090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67606-BC00-A44D-A98C-DA18557F4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E3AAFA-7729-E140-8FFC-63890DB7EF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F046D2-A195-2142-923E-0DB7B4D8F9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62E487-DFAB-5A46-B59D-35A82CBB5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B7ECC-22C7-CF4D-BAC7-CCE7711D55BA}" type="datetimeFigureOut">
              <a:rPr lang="en-US" smtClean="0"/>
              <a:t>10/29/19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5746D3-1382-4A45-B7EE-668208880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441C4A-2A63-9146-94CB-319DBA7A8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8C4CA-D31D-DC46-96A4-9A02F66A21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035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B48E5-F115-9340-B012-24CC7C565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06C977F-C6BB-8141-A365-1A2B4ACE45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85ED24-8242-CA4A-BDAD-60981672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D86A52-E724-304F-A7EC-9B113F604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B7ECC-22C7-CF4D-BAC7-CCE7711D55BA}" type="datetimeFigureOut">
              <a:rPr lang="en-US" smtClean="0"/>
              <a:t>10/29/19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181D78-83A3-9746-994F-3F921557D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D3B495-E811-E846-8B86-31FDA2309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8C4CA-D31D-DC46-96A4-9A02F66A21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074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61DAA-7A7F-B849-AC83-F3BFD7C92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95ED7F-73BC-D34F-867B-9E9DD37CB2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1A4BA8-9E09-BF4D-AE7F-BA2706D77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B7ECC-22C7-CF4D-BAC7-CCE7711D55BA}" type="datetimeFigureOut">
              <a:rPr lang="en-US" smtClean="0"/>
              <a:t>10/29/19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4F39C4-B032-B348-9ECD-3744860ABF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F209EE-EE91-3A40-8931-2B4072EF2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8C4CA-D31D-DC46-96A4-9A02F66A21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029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4EC1F8-1683-EE45-AD7D-62AC6D005D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AA2B29-C09B-5743-8125-B348CBC761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CDF1F2-E991-BE43-A8BF-DF4BD2D5E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B7ECC-22C7-CF4D-BAC7-CCE7711D55BA}" type="datetimeFigureOut">
              <a:rPr lang="en-US" smtClean="0"/>
              <a:t>10/29/19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0A668-5992-E846-A4AC-DB83AE2EC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5CBC40-799E-D54E-89FD-23A374C7E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8C4CA-D31D-DC46-96A4-9A02F66A21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531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59A219-8405-2D49-8167-7C0F09727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091A77-C795-BC49-BC6C-CEE0320D5A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98B512-D171-4E45-880B-234E1137DC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DB7ECC-22C7-CF4D-BAC7-CCE7711D55BA}" type="datetimeFigureOut">
              <a:rPr lang="en-US" smtClean="0"/>
              <a:t>10/29/19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DE7555-1DD9-624C-BBA4-6C392F9275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A73D4E-7723-8F45-8456-E062B8F067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68C4CA-D31D-DC46-96A4-9A02F66A21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620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DB91A-60AD-1745-B4A5-D18E46397A1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5A8BE4-4B49-D64A-8355-0A1483CE19C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40BD7D3C-F454-F640-9293-EED86829E3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0896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</Words>
  <Application>Microsoft Macintosh PowerPoint</Application>
  <PresentationFormat>Widescreen</PresentationFormat>
  <Paragraphs>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Triana Hope</dc:creator>
  <cp:lastModifiedBy>Triana Hope</cp:lastModifiedBy>
  <cp:revision>1</cp:revision>
  <dcterms:created xsi:type="dcterms:W3CDTF">2019-10-29T01:29:00Z</dcterms:created>
  <dcterms:modified xsi:type="dcterms:W3CDTF">2019-10-29T01:29:29Z</dcterms:modified>
</cp:coreProperties>
</file>