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8F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029" autoAdjust="0"/>
  </p:normalViewPr>
  <p:slideViewPr>
    <p:cSldViewPr>
      <p:cViewPr varScale="1">
        <p:scale>
          <a:sx n="88" d="100"/>
          <a:sy n="88" d="100"/>
        </p:scale>
        <p:origin x="22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B6CFB-A39E-45C4-BF52-3B205BC44821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9080C-EF5D-4C1C-AC34-6E955A1D001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6190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 dirty="0" smtClean="0"/>
              <a:t>If you would like to deliver an Acknowledgment</a:t>
            </a:r>
            <a:r>
              <a:rPr lang="en-AU" b="1" baseline="0" dirty="0" smtClean="0"/>
              <a:t> before class, these words can be used:</a:t>
            </a:r>
          </a:p>
          <a:p>
            <a:endParaRPr lang="en-A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would like to acknowledge the Traditional Custodians of the land on which we are gathered and pay my respects to their Elders both past and present.  I would like to extend that respect to all Aboriginal and Torres Strait Islander people here today</a:t>
            </a: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A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</a:t>
            </a: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A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Walanga</a:t>
            </a: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Muru</a:t>
            </a: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(Office of Indigenous Strategy) and Macquarie University Oxfam, and Indigenous staff and students will</a:t>
            </a: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 holding an event on Thursday 17 March in the Central Courtyard between 12pm to 2pm.</a:t>
            </a:r>
            <a:endParaRPr lang="en-A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 about Close the Gap: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 Campaign which focuses on closing the life expectancy</a:t>
            </a: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gap between Indigenous and non-Indigenous Australians.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currently a life expectancy gap of at least 10 years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 factors including 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 infant mortality rates, lack of access to education and health services and lower rates of employment</a:t>
            </a:r>
            <a:endParaRPr lang="en-AU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campaign calls upon the Government to take real, measureable action to achieve Indigenous health equality by 2030. Visit Oxfam for more information. </a:t>
            </a:r>
          </a:p>
          <a:p>
            <a:endParaRPr lang="en-AU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D9080C-EF5D-4C1C-AC34-6E955A1D001F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6539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411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0585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456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63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5343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1720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2755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522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0460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233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096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6454E-916D-490B-9140-229061613F15}" type="datetimeFigureOut">
              <a:rPr lang="en-AU" smtClean="0"/>
              <a:t>7/03/2016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5DF6A-CA13-47B7-8229-5AB8C9B1E9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90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56412" y="3068960"/>
            <a:ext cx="3816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Photo Credit: Oxfam Australia</a:t>
            </a:r>
            <a:endParaRPr lang="en-A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1" y="3212976"/>
            <a:ext cx="88569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life expectancy gap between Indigenous and non-Indigenous </a:t>
            </a:r>
            <a: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  <a:t>Australians </a:t>
            </a:r>
            <a: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at least </a:t>
            </a:r>
            <a:r>
              <a:rPr lang="en-A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 years</a:t>
            </a:r>
          </a:p>
          <a:p>
            <a:endParaRPr lang="en-A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dirty="0" smtClean="0">
                <a:latin typeface="Arial" panose="020B0604020202020204" pitchFamily="34" charset="0"/>
                <a:cs typeface="Arial" panose="020B0604020202020204" pitchFamily="34" charset="0"/>
              </a:rPr>
              <a:t>Contributing factors: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infant mortality </a:t>
            </a:r>
            <a: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  <a:t>rates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  <a:t>lack </a:t>
            </a: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of access to education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health </a:t>
            </a:r>
            <a: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  <a:t>lower </a:t>
            </a: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rates of </a:t>
            </a:r>
            <a:r>
              <a:rPr lang="en-AU" b="1" dirty="0" smtClean="0">
                <a:latin typeface="Arial" panose="020B0604020202020204" pitchFamily="34" charset="0"/>
                <a:cs typeface="Arial" panose="020B0604020202020204" pitchFamily="34" charset="0"/>
              </a:rPr>
              <a:t>employment.</a:t>
            </a:r>
          </a:p>
          <a:p>
            <a:endParaRPr lang="en-A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AU" i="1" dirty="0" smtClean="0">
                <a:latin typeface="Arial" panose="020B0604020202020204" pitchFamily="34" charset="0"/>
                <a:cs typeface="Arial" panose="020B0604020202020204" pitchFamily="34" charset="0"/>
              </a:rPr>
              <a:t>Get </a:t>
            </a:r>
            <a:r>
              <a:rPr lang="en-A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INVOLVED</a:t>
            </a:r>
            <a:r>
              <a:rPr lang="en-AU" i="1" dirty="0" smtClean="0">
                <a:latin typeface="Arial" panose="020B0604020202020204" pitchFamily="34" charset="0"/>
                <a:cs typeface="Arial" panose="020B0604020202020204" pitchFamily="34" charset="0"/>
              </a:rPr>
              <a:t>, pledge your </a:t>
            </a:r>
            <a:r>
              <a:rPr lang="en-A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en-AU" i="1" dirty="0" smtClean="0">
                <a:latin typeface="Arial" panose="020B0604020202020204" pitchFamily="34" charset="0"/>
                <a:cs typeface="Arial" panose="020B0604020202020204" pitchFamily="34" charset="0"/>
              </a:rPr>
              <a:t>, and help Australia reach Indigenous </a:t>
            </a:r>
            <a:r>
              <a:rPr lang="en-A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HEALTH EQUALITY</a:t>
            </a:r>
            <a:r>
              <a:rPr lang="en-AU" i="1" dirty="0" smtClean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en-AU" i="1" dirty="0" smtClean="0">
                <a:latin typeface="Arial" panose="020B0604020202020204" pitchFamily="34" charset="0"/>
                <a:cs typeface="Arial" panose="020B0604020202020204" pitchFamily="34" charset="0"/>
              </a:rPr>
              <a:t>2030 at an on campus event organised by </a:t>
            </a:r>
            <a:r>
              <a:rPr lang="en-AU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Walanga</a:t>
            </a:r>
            <a:r>
              <a:rPr lang="en-AU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Muru</a:t>
            </a:r>
            <a:r>
              <a:rPr lang="en-AU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AU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AU" dirty="0" smtClean="0">
                <a:latin typeface="Arial" panose="020B0604020202020204" pitchFamily="34" charset="0"/>
                <a:cs typeface="Arial" panose="020B0604020202020204" pitchFamily="34" charset="0"/>
              </a:rPr>
              <a:t>Central </a:t>
            </a:r>
            <a:r>
              <a:rPr lang="en-AU" dirty="0" smtClean="0">
                <a:latin typeface="Arial" panose="020B0604020202020204" pitchFamily="34" charset="0"/>
                <a:cs typeface="Arial" panose="020B0604020202020204" pitchFamily="34" charset="0"/>
              </a:rPr>
              <a:t>Courtyard (near Boost Juice)</a:t>
            </a:r>
            <a:endParaRPr lang="en-A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AU" dirty="0" smtClean="0">
                <a:latin typeface="Arial" panose="020B0604020202020204" pitchFamily="34" charset="0"/>
                <a:cs typeface="Arial" panose="020B0604020202020204" pitchFamily="34" charset="0"/>
              </a:rPr>
              <a:t>Thursday </a:t>
            </a:r>
            <a:r>
              <a:rPr lang="en-AU" dirty="0" smtClean="0">
                <a:latin typeface="Arial" panose="020B0604020202020204" pitchFamily="34" charset="0"/>
                <a:cs typeface="Arial" panose="020B0604020202020204" pitchFamily="34" charset="0"/>
              </a:rPr>
              <a:t>17 March, 12pm - 2pm</a:t>
            </a:r>
            <a:endParaRPr lang="en-A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7"/>
          <a:stretch/>
        </p:blipFill>
        <p:spPr>
          <a:xfrm>
            <a:off x="0" y="0"/>
            <a:ext cx="9143999" cy="308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0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59</Words>
  <Application>Microsoft Office PowerPoint</Application>
  <PresentationFormat>On-screen Show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Mrs Amanda Dodds</cp:lastModifiedBy>
  <cp:revision>15</cp:revision>
  <dcterms:created xsi:type="dcterms:W3CDTF">2016-02-24T03:32:02Z</dcterms:created>
  <dcterms:modified xsi:type="dcterms:W3CDTF">2016-03-07T01:00:20Z</dcterms:modified>
</cp:coreProperties>
</file>