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1" r:id="rId2"/>
    <p:sldMasterId id="2147483688" r:id="rId3"/>
  </p:sldMasterIdLst>
  <p:notesMasterIdLst>
    <p:notesMasterId r:id="rId40"/>
  </p:notesMasterIdLst>
  <p:sldIdLst>
    <p:sldId id="257" r:id="rId4"/>
    <p:sldId id="1499" r:id="rId5"/>
    <p:sldId id="1732" r:id="rId6"/>
    <p:sldId id="311" r:id="rId7"/>
    <p:sldId id="261" r:id="rId8"/>
    <p:sldId id="365" r:id="rId9"/>
    <p:sldId id="1737" r:id="rId10"/>
    <p:sldId id="2141413314" r:id="rId11"/>
    <p:sldId id="266" r:id="rId12"/>
    <p:sldId id="2141413312" r:id="rId13"/>
    <p:sldId id="2141413311" r:id="rId14"/>
    <p:sldId id="260" r:id="rId15"/>
    <p:sldId id="268" r:id="rId16"/>
    <p:sldId id="2141413304" r:id="rId17"/>
    <p:sldId id="2141413303" r:id="rId18"/>
    <p:sldId id="259" r:id="rId19"/>
    <p:sldId id="2141413301" r:id="rId20"/>
    <p:sldId id="286" r:id="rId21"/>
    <p:sldId id="2141413319" r:id="rId22"/>
    <p:sldId id="2141413313" r:id="rId23"/>
    <p:sldId id="282" r:id="rId24"/>
    <p:sldId id="279" r:id="rId25"/>
    <p:sldId id="2141413299" r:id="rId26"/>
    <p:sldId id="2141413310" r:id="rId27"/>
    <p:sldId id="265" r:id="rId28"/>
    <p:sldId id="2141413315" r:id="rId29"/>
    <p:sldId id="2141413300" r:id="rId30"/>
    <p:sldId id="2141413316" r:id="rId31"/>
    <p:sldId id="2141413302" r:id="rId32"/>
    <p:sldId id="2141413317" r:id="rId33"/>
    <p:sldId id="267" r:id="rId34"/>
    <p:sldId id="2141413318" r:id="rId35"/>
    <p:sldId id="264" r:id="rId36"/>
    <p:sldId id="1741" r:id="rId37"/>
    <p:sldId id="258" r:id="rId38"/>
    <p:sldId id="28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A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49"/>
    <p:restoredTop sz="96327"/>
  </p:normalViewPr>
  <p:slideViewPr>
    <p:cSldViewPr snapToGrid="0">
      <p:cViewPr varScale="1">
        <p:scale>
          <a:sx n="128" d="100"/>
          <a:sy n="128" d="100"/>
        </p:scale>
        <p:origin x="344"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FFBA97-B39F-AF44-AC5A-16C8C7E0DD0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838CA96-2B5F-D94F-8672-D4344B4ED100}">
      <dgm:prSet custT="1"/>
      <dgm:spPr/>
      <dgm:t>
        <a:bodyPr/>
        <a:lstStyle/>
        <a:p>
          <a:pPr>
            <a:lnSpc>
              <a:spcPct val="90000"/>
            </a:lnSpc>
            <a:spcAft>
              <a:spcPct val="35000"/>
            </a:spcAft>
          </a:pPr>
          <a:r>
            <a:rPr lang="en-US" sz="1800" b="1" dirty="0">
              <a:latin typeface="+mn-lt"/>
            </a:rPr>
            <a:t>Project Leadership</a:t>
          </a:r>
          <a:br>
            <a:rPr lang="en-US" sz="1400" dirty="0">
              <a:latin typeface="+mn-lt"/>
            </a:rPr>
          </a:br>
          <a:endParaRPr lang="en-US" sz="1400" dirty="0">
            <a:latin typeface="+mn-lt"/>
          </a:endParaRPr>
        </a:p>
        <a:p>
          <a:pPr>
            <a:lnSpc>
              <a:spcPct val="100000"/>
            </a:lnSpc>
            <a:spcAft>
              <a:spcPts val="600"/>
            </a:spcAft>
          </a:pPr>
          <a:r>
            <a:rPr lang="en-US" sz="1400" dirty="0">
              <a:latin typeface="+mn-lt"/>
            </a:rPr>
            <a:t>L. </a:t>
          </a:r>
          <a:r>
            <a:rPr lang="en-US" sz="1400" dirty="0">
              <a:solidFill>
                <a:schemeClr val="bg1"/>
              </a:solidFill>
              <a:latin typeface="+mn-lt"/>
            </a:rPr>
            <a:t>Feinberg</a:t>
          </a:r>
          <a:r>
            <a:rPr lang="en-US" sz="1400" dirty="0">
              <a:latin typeface="+mn-lt"/>
            </a:rPr>
            <a:t>, Principal Architect</a:t>
          </a:r>
        </a:p>
        <a:p>
          <a:pPr>
            <a:lnSpc>
              <a:spcPct val="100000"/>
            </a:lnSpc>
            <a:spcAft>
              <a:spcPts val="600"/>
            </a:spcAft>
          </a:pPr>
          <a:r>
            <a:rPr lang="en-US" sz="1400" dirty="0">
              <a:latin typeface="+mn-lt"/>
            </a:rPr>
            <a:t>S. Smith, Project Manager°</a:t>
          </a:r>
        </a:p>
        <a:p>
          <a:pPr>
            <a:lnSpc>
              <a:spcPct val="100000"/>
            </a:lnSpc>
            <a:spcAft>
              <a:spcPts val="600"/>
            </a:spcAft>
          </a:pPr>
          <a:r>
            <a:rPr lang="en-US" sz="1400" dirty="0">
              <a:latin typeface="+mn-lt"/>
            </a:rPr>
            <a:t>J. Ziemer, Pre-Formulation Architect*</a:t>
          </a:r>
        </a:p>
      </dgm:t>
    </dgm:pt>
    <dgm:pt modelId="{67792827-5C83-334A-9F7B-55879E4E4D42}" type="parTrans" cxnId="{B62A89A1-39CE-2F4B-AC26-91C698673C36}">
      <dgm:prSet/>
      <dgm:spPr/>
      <dgm:t>
        <a:bodyPr/>
        <a:lstStyle/>
        <a:p>
          <a:endParaRPr lang="en-US"/>
        </a:p>
      </dgm:t>
    </dgm:pt>
    <dgm:pt modelId="{6D9F1B59-6293-024C-AD87-5E505B47A485}" type="sibTrans" cxnId="{B62A89A1-39CE-2F4B-AC26-91C698673C36}">
      <dgm:prSet/>
      <dgm:spPr/>
      <dgm:t>
        <a:bodyPr/>
        <a:lstStyle/>
        <a:p>
          <a:endParaRPr lang="en-US"/>
        </a:p>
      </dgm:t>
    </dgm:pt>
    <dgm:pt modelId="{DF3774AF-7DE5-C24C-A052-C898E6B3E2A2}">
      <dgm:prSet custT="1"/>
      <dgm:spPr/>
      <dgm:t>
        <a:bodyPr/>
        <a:lstStyle/>
        <a:p>
          <a:pPr>
            <a:lnSpc>
              <a:spcPct val="100000"/>
            </a:lnSpc>
            <a:spcBef>
              <a:spcPct val="0"/>
            </a:spcBef>
            <a:spcAft>
              <a:spcPts val="0"/>
            </a:spcAft>
          </a:pPr>
          <a:r>
            <a:rPr lang="en-US" sz="1800" b="1" dirty="0">
              <a:latin typeface="+mn-lt"/>
            </a:rPr>
            <a:t>Testbeds</a:t>
          </a:r>
        </a:p>
        <a:p>
          <a:pPr>
            <a:lnSpc>
              <a:spcPct val="100000"/>
            </a:lnSpc>
            <a:spcBef>
              <a:spcPct val="0"/>
            </a:spcBef>
            <a:spcAft>
              <a:spcPts val="0"/>
            </a:spcAft>
          </a:pPr>
          <a:r>
            <a:rPr lang="en-US" sz="1400" dirty="0">
              <a:latin typeface="+mn-lt"/>
            </a:rPr>
            <a:t>B. </a:t>
          </a:r>
          <a:r>
            <a:rPr lang="en-US" sz="1400" dirty="0" err="1">
              <a:latin typeface="+mn-lt"/>
            </a:rPr>
            <a:t>Sitarski</a:t>
          </a:r>
          <a:r>
            <a:rPr lang="en-US" sz="1400" dirty="0">
              <a:latin typeface="+mn-lt"/>
            </a:rPr>
            <a:t>,</a:t>
          </a:r>
        </a:p>
        <a:p>
          <a:pPr>
            <a:lnSpc>
              <a:spcPct val="100000"/>
            </a:lnSpc>
            <a:spcBef>
              <a:spcPct val="0"/>
            </a:spcBef>
            <a:spcAft>
              <a:spcPts val="600"/>
            </a:spcAft>
          </a:pPr>
          <a:r>
            <a:rPr lang="en-US" sz="1400" dirty="0">
              <a:latin typeface="+mn-lt"/>
            </a:rPr>
            <a:t>Deputy Principal Architect</a:t>
          </a:r>
        </a:p>
        <a:p>
          <a:pPr>
            <a:lnSpc>
              <a:spcPct val="100000"/>
            </a:lnSpc>
            <a:spcBef>
              <a:spcPct val="0"/>
            </a:spcBef>
            <a:spcAft>
              <a:spcPts val="0"/>
            </a:spcAft>
          </a:pPr>
          <a:r>
            <a:rPr lang="en-US" sz="1400" dirty="0">
              <a:latin typeface="+mn-lt"/>
            </a:rPr>
            <a:t>C. Baker*</a:t>
          </a:r>
        </a:p>
        <a:p>
          <a:pPr>
            <a:lnSpc>
              <a:spcPct val="100000"/>
            </a:lnSpc>
            <a:spcBef>
              <a:spcPct val="0"/>
            </a:spcBef>
            <a:spcAft>
              <a:spcPts val="600"/>
            </a:spcAft>
          </a:pPr>
          <a:r>
            <a:rPr lang="en-US" sz="1400" dirty="0">
              <a:latin typeface="+mn-lt"/>
            </a:rPr>
            <a:t>JPL Testbed Lead*</a:t>
          </a:r>
        </a:p>
      </dgm:t>
    </dgm:pt>
    <dgm:pt modelId="{0916FD93-12EF-7245-AA69-16992331C525}" type="parTrans" cxnId="{B8039C0E-2CFD-BF41-8787-E4641F0097C4}">
      <dgm:prSet/>
      <dgm:spPr/>
      <dgm:t>
        <a:bodyPr/>
        <a:lstStyle/>
        <a:p>
          <a:endParaRPr lang="en-US"/>
        </a:p>
      </dgm:t>
    </dgm:pt>
    <dgm:pt modelId="{D8DD95A6-60E5-2A4B-852A-290B7CD99D68}" type="sibTrans" cxnId="{B8039C0E-2CFD-BF41-8787-E4641F0097C4}">
      <dgm:prSet/>
      <dgm:spPr/>
      <dgm:t>
        <a:bodyPr/>
        <a:lstStyle/>
        <a:p>
          <a:endParaRPr lang="en-US"/>
        </a:p>
      </dgm:t>
    </dgm:pt>
    <dgm:pt modelId="{74635523-1D53-B244-9E23-D627660BAF26}">
      <dgm:prSet custT="1"/>
      <dgm:spPr/>
      <dgm:t>
        <a:bodyPr/>
        <a:lstStyle/>
        <a:p>
          <a:pPr>
            <a:lnSpc>
              <a:spcPct val="100000"/>
            </a:lnSpc>
            <a:spcAft>
              <a:spcPts val="0"/>
            </a:spcAft>
          </a:pPr>
          <a:r>
            <a:rPr lang="en-US" sz="1800" b="1" dirty="0">
              <a:latin typeface="+mn-lt"/>
            </a:rPr>
            <a:t>Systems</a:t>
          </a:r>
        </a:p>
        <a:p>
          <a:pPr>
            <a:lnSpc>
              <a:spcPct val="100000"/>
            </a:lnSpc>
            <a:spcAft>
              <a:spcPts val="0"/>
            </a:spcAft>
          </a:pPr>
          <a:r>
            <a:rPr lang="en-US" sz="1400" dirty="0">
              <a:latin typeface="+mn-lt"/>
            </a:rPr>
            <a:t>M. Menzel, </a:t>
          </a:r>
        </a:p>
        <a:p>
          <a:pPr>
            <a:lnSpc>
              <a:spcPct val="100000"/>
            </a:lnSpc>
            <a:spcAft>
              <a:spcPts val="600"/>
            </a:spcAft>
          </a:pPr>
          <a:r>
            <a:rPr lang="en-US" sz="1400" dirty="0">
              <a:latin typeface="+mn-lt"/>
            </a:rPr>
            <a:t>Mission System Engineer</a:t>
          </a:r>
        </a:p>
        <a:p>
          <a:pPr>
            <a:lnSpc>
              <a:spcPct val="100000"/>
            </a:lnSpc>
            <a:spcAft>
              <a:spcPts val="600"/>
            </a:spcAft>
          </a:pPr>
          <a:r>
            <a:rPr lang="en-US" sz="1400" dirty="0">
              <a:latin typeface="+mn-lt"/>
            </a:rPr>
            <a:t>A. Liu, Deputy MSE</a:t>
          </a:r>
        </a:p>
        <a:p>
          <a:pPr>
            <a:lnSpc>
              <a:spcPct val="90000"/>
            </a:lnSpc>
            <a:spcAft>
              <a:spcPts val="600"/>
            </a:spcAft>
          </a:pPr>
          <a:r>
            <a:rPr lang="en-US" sz="1400" dirty="0">
              <a:latin typeface="+mn-lt"/>
            </a:rPr>
            <a:t>M. Levine*, Systems Modeling</a:t>
          </a:r>
        </a:p>
      </dgm:t>
    </dgm:pt>
    <dgm:pt modelId="{EE1D4F6F-9604-C241-B582-F4CEB49E6AD1}" type="parTrans" cxnId="{46D0ADE2-8B27-894F-99A9-6EAF1906D7F8}">
      <dgm:prSet/>
      <dgm:spPr/>
      <dgm:t>
        <a:bodyPr/>
        <a:lstStyle/>
        <a:p>
          <a:endParaRPr lang="en-US"/>
        </a:p>
      </dgm:t>
    </dgm:pt>
    <dgm:pt modelId="{B5293B7F-A050-434E-8E2A-B181EE6DAC98}" type="sibTrans" cxnId="{46D0ADE2-8B27-894F-99A9-6EAF1906D7F8}">
      <dgm:prSet/>
      <dgm:spPr/>
      <dgm:t>
        <a:bodyPr/>
        <a:lstStyle/>
        <a:p>
          <a:endParaRPr lang="en-US"/>
        </a:p>
      </dgm:t>
    </dgm:pt>
    <dgm:pt modelId="{72AFC7FF-2C00-7F4D-B03E-EE843644FE92}">
      <dgm:prSet custT="1"/>
      <dgm:spPr/>
      <dgm:t>
        <a:bodyPr/>
        <a:lstStyle/>
        <a:p>
          <a:pPr>
            <a:lnSpc>
              <a:spcPct val="100000"/>
            </a:lnSpc>
            <a:spcAft>
              <a:spcPts val="600"/>
            </a:spcAft>
          </a:pPr>
          <a:r>
            <a:rPr lang="en-US" sz="1800" b="1" dirty="0">
              <a:latin typeface="+mn-lt"/>
            </a:rPr>
            <a:t>Technology</a:t>
          </a:r>
        </a:p>
        <a:p>
          <a:pPr>
            <a:lnSpc>
              <a:spcPct val="100000"/>
            </a:lnSpc>
            <a:spcAft>
              <a:spcPts val="600"/>
            </a:spcAft>
          </a:pPr>
          <a:r>
            <a:rPr lang="en-US" sz="1400" dirty="0">
              <a:latin typeface="+mn-lt"/>
            </a:rPr>
            <a:t>M </a:t>
          </a:r>
          <a:r>
            <a:rPr lang="en-US" sz="1400" dirty="0" err="1">
              <a:latin typeface="+mn-lt"/>
            </a:rPr>
            <a:t>Bolcar</a:t>
          </a:r>
          <a:r>
            <a:rPr lang="en-US" sz="1400" dirty="0">
              <a:latin typeface="+mn-lt"/>
            </a:rPr>
            <a:t>, Chief Technologist</a:t>
          </a:r>
        </a:p>
        <a:p>
          <a:pPr>
            <a:lnSpc>
              <a:spcPct val="100000"/>
            </a:lnSpc>
            <a:spcAft>
              <a:spcPts val="600"/>
            </a:spcAft>
          </a:pPr>
          <a:r>
            <a:rPr lang="en-US" sz="1400" dirty="0">
              <a:latin typeface="+mn-lt"/>
            </a:rPr>
            <a:t>F. Zhao, Deputy Chief Technologist*</a:t>
          </a:r>
        </a:p>
      </dgm:t>
    </dgm:pt>
    <dgm:pt modelId="{6C0688F2-905B-1945-B740-DF4BA4068A4A}" type="parTrans" cxnId="{1EB7CE51-FCCD-1443-A558-9AF59C5AC0F7}">
      <dgm:prSet/>
      <dgm:spPr/>
      <dgm:t>
        <a:bodyPr/>
        <a:lstStyle/>
        <a:p>
          <a:endParaRPr lang="en-US"/>
        </a:p>
      </dgm:t>
    </dgm:pt>
    <dgm:pt modelId="{8B46AC34-C8BD-7048-8CDB-B6F7595913AC}" type="sibTrans" cxnId="{1EB7CE51-FCCD-1443-A558-9AF59C5AC0F7}">
      <dgm:prSet/>
      <dgm:spPr/>
      <dgm:t>
        <a:bodyPr/>
        <a:lstStyle/>
        <a:p>
          <a:endParaRPr lang="en-US"/>
        </a:p>
      </dgm:t>
    </dgm:pt>
    <dgm:pt modelId="{A5EF9931-709D-C74A-A8A4-00C9C7F27F77}">
      <dgm:prSet custT="1"/>
      <dgm:spPr/>
      <dgm:t>
        <a:bodyPr/>
        <a:lstStyle/>
        <a:p>
          <a:pPr>
            <a:lnSpc>
              <a:spcPct val="100000"/>
            </a:lnSpc>
            <a:spcAft>
              <a:spcPts val="600"/>
            </a:spcAft>
          </a:pPr>
          <a:r>
            <a:rPr lang="en-US" sz="1800" b="1" dirty="0">
              <a:latin typeface="+mn-lt"/>
            </a:rPr>
            <a:t>Science</a:t>
          </a:r>
        </a:p>
        <a:p>
          <a:pPr>
            <a:lnSpc>
              <a:spcPct val="100000"/>
            </a:lnSpc>
            <a:spcAft>
              <a:spcPts val="600"/>
            </a:spcAft>
          </a:pPr>
          <a:r>
            <a:rPr lang="en-US" sz="1400" dirty="0">
              <a:latin typeface="+mn-lt"/>
            </a:rPr>
            <a:t>G. </a:t>
          </a:r>
          <a:r>
            <a:rPr lang="en-US" sz="1400" dirty="0" err="1">
              <a:latin typeface="+mn-lt"/>
            </a:rPr>
            <a:t>Arney</a:t>
          </a:r>
          <a:r>
            <a:rPr lang="en-US" sz="1400" dirty="0">
              <a:latin typeface="+mn-lt"/>
            </a:rPr>
            <a:t>, Project Scientist°</a:t>
          </a:r>
        </a:p>
        <a:p>
          <a:pPr>
            <a:lnSpc>
              <a:spcPct val="100000"/>
            </a:lnSpc>
            <a:spcAft>
              <a:spcPts val="0"/>
            </a:spcAft>
          </a:pPr>
          <a:r>
            <a:rPr lang="en-US" sz="1400" dirty="0">
              <a:latin typeface="+mn-lt"/>
            </a:rPr>
            <a:t>A. Roberge,</a:t>
          </a:r>
        </a:p>
        <a:p>
          <a:pPr>
            <a:lnSpc>
              <a:spcPct val="100000"/>
            </a:lnSpc>
            <a:spcAft>
              <a:spcPts val="600"/>
            </a:spcAft>
          </a:pPr>
          <a:r>
            <a:rPr lang="en-US" sz="1400" dirty="0">
              <a:latin typeface="+mn-lt"/>
            </a:rPr>
            <a:t>Pre-formulation Scientist°</a:t>
          </a:r>
        </a:p>
        <a:p>
          <a:pPr>
            <a:lnSpc>
              <a:spcPct val="100000"/>
            </a:lnSpc>
            <a:spcAft>
              <a:spcPts val="0"/>
            </a:spcAft>
          </a:pPr>
          <a:r>
            <a:rPr lang="en-US" sz="1400" dirty="0">
              <a:latin typeface="+mn-lt"/>
            </a:rPr>
            <a:t>B. </a:t>
          </a:r>
          <a:r>
            <a:rPr lang="en-US" sz="1400" dirty="0" err="1">
              <a:latin typeface="+mn-lt"/>
            </a:rPr>
            <a:t>Mennesson</a:t>
          </a:r>
          <a:r>
            <a:rPr lang="en-US" sz="1400" dirty="0">
              <a:latin typeface="+mn-lt"/>
            </a:rPr>
            <a:t>, </a:t>
          </a:r>
        </a:p>
        <a:p>
          <a:pPr>
            <a:lnSpc>
              <a:spcPct val="100000"/>
            </a:lnSpc>
            <a:spcAft>
              <a:spcPts val="600"/>
            </a:spcAft>
          </a:pPr>
          <a:r>
            <a:rPr lang="en-US" sz="1400" dirty="0">
              <a:latin typeface="+mn-lt"/>
            </a:rPr>
            <a:t>Pre-formulation Scientist*</a:t>
          </a:r>
        </a:p>
      </dgm:t>
    </dgm:pt>
    <dgm:pt modelId="{DCB1D086-D666-ED4A-BC45-54D5D1B30A35}" type="sibTrans" cxnId="{B06EE243-E650-9F4E-9480-AFED9D8BC146}">
      <dgm:prSet/>
      <dgm:spPr/>
      <dgm:t>
        <a:bodyPr/>
        <a:lstStyle/>
        <a:p>
          <a:endParaRPr lang="en-US"/>
        </a:p>
      </dgm:t>
    </dgm:pt>
    <dgm:pt modelId="{0EDFFE22-5612-6E40-8F29-945F9E7DCEB0}" type="parTrans" cxnId="{B06EE243-E650-9F4E-9480-AFED9D8BC146}">
      <dgm:prSet/>
      <dgm:spPr>
        <a:ln>
          <a:noFill/>
        </a:ln>
      </dgm:spPr>
      <dgm:t>
        <a:bodyPr/>
        <a:lstStyle/>
        <a:p>
          <a:endParaRPr lang="en-US"/>
        </a:p>
      </dgm:t>
    </dgm:pt>
    <dgm:pt modelId="{237A850A-E895-524E-A732-4BC127BC572A}" type="pres">
      <dgm:prSet presAssocID="{BEFFBA97-B39F-AF44-AC5A-16C8C7E0DD0A}" presName="hierChild1" presStyleCnt="0">
        <dgm:presLayoutVars>
          <dgm:orgChart val="1"/>
          <dgm:chPref val="1"/>
          <dgm:dir/>
          <dgm:animOne val="branch"/>
          <dgm:animLvl val="lvl"/>
          <dgm:resizeHandles/>
        </dgm:presLayoutVars>
      </dgm:prSet>
      <dgm:spPr/>
    </dgm:pt>
    <dgm:pt modelId="{9339C8B2-EB03-F147-84D2-5A688C3F1BF0}" type="pres">
      <dgm:prSet presAssocID="{6838CA96-2B5F-D94F-8672-D4344B4ED100}" presName="hierRoot1" presStyleCnt="0">
        <dgm:presLayoutVars>
          <dgm:hierBranch val="init"/>
        </dgm:presLayoutVars>
      </dgm:prSet>
      <dgm:spPr/>
    </dgm:pt>
    <dgm:pt modelId="{F91C8551-185E-0A4F-8589-F770BD484B79}" type="pres">
      <dgm:prSet presAssocID="{6838CA96-2B5F-D94F-8672-D4344B4ED100}" presName="rootComposite1" presStyleCnt="0"/>
      <dgm:spPr/>
    </dgm:pt>
    <dgm:pt modelId="{D16EE93A-6E41-694D-983F-A4A6F8DA1B81}" type="pres">
      <dgm:prSet presAssocID="{6838CA96-2B5F-D94F-8672-D4344B4ED100}" presName="rootText1" presStyleLbl="node0" presStyleIdx="0" presStyleCnt="1" custScaleX="134695" custScaleY="129693" custLinFactY="-4339" custLinFactNeighborX="-4617" custLinFactNeighborY="-100000">
        <dgm:presLayoutVars>
          <dgm:chPref val="3"/>
        </dgm:presLayoutVars>
      </dgm:prSet>
      <dgm:spPr/>
    </dgm:pt>
    <dgm:pt modelId="{7F5008E9-D6B0-8D43-874B-B2B892696C71}" type="pres">
      <dgm:prSet presAssocID="{6838CA96-2B5F-D94F-8672-D4344B4ED100}" presName="rootConnector1" presStyleLbl="node1" presStyleIdx="0" presStyleCnt="0"/>
      <dgm:spPr/>
    </dgm:pt>
    <dgm:pt modelId="{7E21489F-DDDE-5A4A-94BC-1D8CFC4467A4}" type="pres">
      <dgm:prSet presAssocID="{6838CA96-2B5F-D94F-8672-D4344B4ED100}" presName="hierChild2" presStyleCnt="0"/>
      <dgm:spPr/>
    </dgm:pt>
    <dgm:pt modelId="{54BB5EB1-A3B1-C849-A675-10FB1E65DE57}" type="pres">
      <dgm:prSet presAssocID="{0916FD93-12EF-7245-AA69-16992331C525}" presName="Name37" presStyleLbl="parChTrans1D2" presStyleIdx="0" presStyleCnt="4"/>
      <dgm:spPr/>
    </dgm:pt>
    <dgm:pt modelId="{1F72757B-9651-A445-B130-FE104D201A41}" type="pres">
      <dgm:prSet presAssocID="{DF3774AF-7DE5-C24C-A052-C898E6B3E2A2}" presName="hierRoot2" presStyleCnt="0">
        <dgm:presLayoutVars>
          <dgm:hierBranch val="init"/>
        </dgm:presLayoutVars>
      </dgm:prSet>
      <dgm:spPr/>
    </dgm:pt>
    <dgm:pt modelId="{5C404E36-37C7-E94D-9672-57E89F583327}" type="pres">
      <dgm:prSet presAssocID="{DF3774AF-7DE5-C24C-A052-C898E6B3E2A2}" presName="rootComposite" presStyleCnt="0"/>
      <dgm:spPr/>
    </dgm:pt>
    <dgm:pt modelId="{3D6BADB4-7A7F-A443-85F8-6CB866F3BCD9}" type="pres">
      <dgm:prSet presAssocID="{DF3774AF-7DE5-C24C-A052-C898E6B3E2A2}" presName="rootText" presStyleLbl="node2" presStyleIdx="0" presStyleCnt="4" custScaleY="113806">
        <dgm:presLayoutVars>
          <dgm:chPref val="3"/>
        </dgm:presLayoutVars>
      </dgm:prSet>
      <dgm:spPr/>
    </dgm:pt>
    <dgm:pt modelId="{9F8AF74E-C39F-2A41-9E0A-F9BB89FFE7FF}" type="pres">
      <dgm:prSet presAssocID="{DF3774AF-7DE5-C24C-A052-C898E6B3E2A2}" presName="rootConnector" presStyleLbl="node2" presStyleIdx="0" presStyleCnt="4"/>
      <dgm:spPr/>
    </dgm:pt>
    <dgm:pt modelId="{6299E0A3-C686-934C-A6B0-21DC3CAAF793}" type="pres">
      <dgm:prSet presAssocID="{DF3774AF-7DE5-C24C-A052-C898E6B3E2A2}" presName="hierChild4" presStyleCnt="0"/>
      <dgm:spPr/>
    </dgm:pt>
    <dgm:pt modelId="{4F0A083B-224D-EA46-8CDC-2BAE9619CF01}" type="pres">
      <dgm:prSet presAssocID="{DF3774AF-7DE5-C24C-A052-C898E6B3E2A2}" presName="hierChild5" presStyleCnt="0"/>
      <dgm:spPr/>
    </dgm:pt>
    <dgm:pt modelId="{EBF0014C-53A6-E749-AB0C-2566D7F60698}" type="pres">
      <dgm:prSet presAssocID="{EE1D4F6F-9604-C241-B582-F4CEB49E6AD1}" presName="Name37" presStyleLbl="parChTrans1D2" presStyleIdx="1" presStyleCnt="4"/>
      <dgm:spPr/>
    </dgm:pt>
    <dgm:pt modelId="{7ED6FBDA-F598-3448-A2A1-D147785769C4}" type="pres">
      <dgm:prSet presAssocID="{74635523-1D53-B244-9E23-D627660BAF26}" presName="hierRoot2" presStyleCnt="0">
        <dgm:presLayoutVars>
          <dgm:hierBranch val="init"/>
        </dgm:presLayoutVars>
      </dgm:prSet>
      <dgm:spPr/>
    </dgm:pt>
    <dgm:pt modelId="{24D7A417-5543-1B45-8CCA-23C14057E787}" type="pres">
      <dgm:prSet presAssocID="{74635523-1D53-B244-9E23-D627660BAF26}" presName="rootComposite" presStyleCnt="0"/>
      <dgm:spPr/>
    </dgm:pt>
    <dgm:pt modelId="{99B85890-BE5F-384E-9E62-F5209966503A}" type="pres">
      <dgm:prSet presAssocID="{74635523-1D53-B244-9E23-D627660BAF26}" presName="rootText" presStyleLbl="node2" presStyleIdx="1" presStyleCnt="4" custScaleY="115260">
        <dgm:presLayoutVars>
          <dgm:chPref val="3"/>
        </dgm:presLayoutVars>
      </dgm:prSet>
      <dgm:spPr/>
    </dgm:pt>
    <dgm:pt modelId="{C8405EC0-9CF3-BE45-B8E8-B5314754B7ED}" type="pres">
      <dgm:prSet presAssocID="{74635523-1D53-B244-9E23-D627660BAF26}" presName="rootConnector" presStyleLbl="node2" presStyleIdx="1" presStyleCnt="4"/>
      <dgm:spPr/>
    </dgm:pt>
    <dgm:pt modelId="{2568BBDE-83A0-3346-B4CE-A2D0F9A4E625}" type="pres">
      <dgm:prSet presAssocID="{74635523-1D53-B244-9E23-D627660BAF26}" presName="hierChild4" presStyleCnt="0"/>
      <dgm:spPr/>
    </dgm:pt>
    <dgm:pt modelId="{6DD6D35E-3328-714F-A428-0100FE9A6EBB}" type="pres">
      <dgm:prSet presAssocID="{74635523-1D53-B244-9E23-D627660BAF26}" presName="hierChild5" presStyleCnt="0"/>
      <dgm:spPr/>
    </dgm:pt>
    <dgm:pt modelId="{B2C24C9F-433B-EB44-9952-CAC141C75B1A}" type="pres">
      <dgm:prSet presAssocID="{6C0688F2-905B-1945-B740-DF4BA4068A4A}" presName="Name37" presStyleLbl="parChTrans1D2" presStyleIdx="2" presStyleCnt="4"/>
      <dgm:spPr/>
    </dgm:pt>
    <dgm:pt modelId="{1D82EEEA-98CF-E645-90CD-02E3D308CE6D}" type="pres">
      <dgm:prSet presAssocID="{72AFC7FF-2C00-7F4D-B03E-EE843644FE92}" presName="hierRoot2" presStyleCnt="0">
        <dgm:presLayoutVars>
          <dgm:hierBranch val="init"/>
        </dgm:presLayoutVars>
      </dgm:prSet>
      <dgm:spPr/>
    </dgm:pt>
    <dgm:pt modelId="{8FDEFDFF-4948-A546-8E03-1CB67DCC7861}" type="pres">
      <dgm:prSet presAssocID="{72AFC7FF-2C00-7F4D-B03E-EE843644FE92}" presName="rootComposite" presStyleCnt="0"/>
      <dgm:spPr/>
    </dgm:pt>
    <dgm:pt modelId="{55C5A5CA-1421-5340-B236-13B4959C36A7}" type="pres">
      <dgm:prSet presAssocID="{72AFC7FF-2C00-7F4D-B03E-EE843644FE92}" presName="rootText" presStyleLbl="node2" presStyleIdx="2" presStyleCnt="4" custScaleY="115496">
        <dgm:presLayoutVars>
          <dgm:chPref val="3"/>
        </dgm:presLayoutVars>
      </dgm:prSet>
      <dgm:spPr/>
    </dgm:pt>
    <dgm:pt modelId="{A9C60E54-17C2-1340-ABA8-FBC50EE7096E}" type="pres">
      <dgm:prSet presAssocID="{72AFC7FF-2C00-7F4D-B03E-EE843644FE92}" presName="rootConnector" presStyleLbl="node2" presStyleIdx="2" presStyleCnt="4"/>
      <dgm:spPr/>
    </dgm:pt>
    <dgm:pt modelId="{AB0BBAD0-89D3-8442-8E20-5B53926A3A6D}" type="pres">
      <dgm:prSet presAssocID="{72AFC7FF-2C00-7F4D-B03E-EE843644FE92}" presName="hierChild4" presStyleCnt="0"/>
      <dgm:spPr/>
    </dgm:pt>
    <dgm:pt modelId="{87D02F07-3B4E-4646-8695-145F31F20071}" type="pres">
      <dgm:prSet presAssocID="{72AFC7FF-2C00-7F4D-B03E-EE843644FE92}" presName="hierChild5" presStyleCnt="0"/>
      <dgm:spPr/>
    </dgm:pt>
    <dgm:pt modelId="{CAFAD78F-A8FC-7D49-828F-8D6C31D755D6}" type="pres">
      <dgm:prSet presAssocID="{0EDFFE22-5612-6E40-8F29-945F9E7DCEB0}" presName="Name37" presStyleLbl="parChTrans1D2" presStyleIdx="3" presStyleCnt="4"/>
      <dgm:spPr/>
    </dgm:pt>
    <dgm:pt modelId="{E47E94AB-356C-8149-B853-E82ACA24E975}" type="pres">
      <dgm:prSet presAssocID="{A5EF9931-709D-C74A-A8A4-00C9C7F27F77}" presName="hierRoot2" presStyleCnt="0">
        <dgm:presLayoutVars>
          <dgm:hierBranch val="init"/>
        </dgm:presLayoutVars>
      </dgm:prSet>
      <dgm:spPr/>
    </dgm:pt>
    <dgm:pt modelId="{66E88DDF-10E3-4E40-BE33-4000804C9127}" type="pres">
      <dgm:prSet presAssocID="{A5EF9931-709D-C74A-A8A4-00C9C7F27F77}" presName="rootComposite" presStyleCnt="0"/>
      <dgm:spPr/>
    </dgm:pt>
    <dgm:pt modelId="{0762C8F6-FA14-F24B-88D7-0F5C6949BE3A}" type="pres">
      <dgm:prSet presAssocID="{A5EF9931-709D-C74A-A8A4-00C9C7F27F77}" presName="rootText" presStyleLbl="node2" presStyleIdx="3" presStyleCnt="4" custScaleY="150846" custLinFactY="-30738" custLinFactNeighborX="-6925" custLinFactNeighborY="-100000">
        <dgm:presLayoutVars>
          <dgm:chPref val="3"/>
        </dgm:presLayoutVars>
      </dgm:prSet>
      <dgm:spPr/>
    </dgm:pt>
    <dgm:pt modelId="{7E4CF296-0991-264E-8A1C-DF46789F841E}" type="pres">
      <dgm:prSet presAssocID="{A5EF9931-709D-C74A-A8A4-00C9C7F27F77}" presName="rootConnector" presStyleLbl="node2" presStyleIdx="3" presStyleCnt="4"/>
      <dgm:spPr/>
    </dgm:pt>
    <dgm:pt modelId="{8A3D4B90-D032-9348-8ED9-D2AD713B566A}" type="pres">
      <dgm:prSet presAssocID="{A5EF9931-709D-C74A-A8A4-00C9C7F27F77}" presName="hierChild4" presStyleCnt="0"/>
      <dgm:spPr/>
    </dgm:pt>
    <dgm:pt modelId="{6105EDED-CED3-714F-BB64-CB6848E6A7BB}" type="pres">
      <dgm:prSet presAssocID="{A5EF9931-709D-C74A-A8A4-00C9C7F27F77}" presName="hierChild5" presStyleCnt="0"/>
      <dgm:spPr/>
    </dgm:pt>
    <dgm:pt modelId="{96CDB2D4-802D-F241-8A71-25771DB2C667}" type="pres">
      <dgm:prSet presAssocID="{6838CA96-2B5F-D94F-8672-D4344B4ED100}" presName="hierChild3" presStyleCnt="0"/>
      <dgm:spPr/>
    </dgm:pt>
  </dgm:ptLst>
  <dgm:cxnLst>
    <dgm:cxn modelId="{9588D106-B7E3-6141-A830-001DE609705F}" type="presOf" srcId="{DF3774AF-7DE5-C24C-A052-C898E6B3E2A2}" destId="{9F8AF74E-C39F-2A41-9E0A-F9BB89FFE7FF}" srcOrd="1" destOrd="0" presId="urn:microsoft.com/office/officeart/2005/8/layout/orgChart1"/>
    <dgm:cxn modelId="{B8039C0E-2CFD-BF41-8787-E4641F0097C4}" srcId="{6838CA96-2B5F-D94F-8672-D4344B4ED100}" destId="{DF3774AF-7DE5-C24C-A052-C898E6B3E2A2}" srcOrd="0" destOrd="0" parTransId="{0916FD93-12EF-7245-AA69-16992331C525}" sibTransId="{D8DD95A6-60E5-2A4B-852A-290B7CD99D68}"/>
    <dgm:cxn modelId="{0FEB6213-1067-3B41-990D-59869726C5F5}" type="presOf" srcId="{72AFC7FF-2C00-7F4D-B03E-EE843644FE92}" destId="{A9C60E54-17C2-1340-ABA8-FBC50EE7096E}" srcOrd="1" destOrd="0" presId="urn:microsoft.com/office/officeart/2005/8/layout/orgChart1"/>
    <dgm:cxn modelId="{628C8439-1026-5C47-94F7-20703D439EFD}" type="presOf" srcId="{6838CA96-2B5F-D94F-8672-D4344B4ED100}" destId="{7F5008E9-D6B0-8D43-874B-B2B892696C71}" srcOrd="1" destOrd="0" presId="urn:microsoft.com/office/officeart/2005/8/layout/orgChart1"/>
    <dgm:cxn modelId="{B06EE243-E650-9F4E-9480-AFED9D8BC146}" srcId="{6838CA96-2B5F-D94F-8672-D4344B4ED100}" destId="{A5EF9931-709D-C74A-A8A4-00C9C7F27F77}" srcOrd="3" destOrd="0" parTransId="{0EDFFE22-5612-6E40-8F29-945F9E7DCEB0}" sibTransId="{DCB1D086-D666-ED4A-BC45-54D5D1B30A35}"/>
    <dgm:cxn modelId="{1EB7CE51-FCCD-1443-A558-9AF59C5AC0F7}" srcId="{6838CA96-2B5F-D94F-8672-D4344B4ED100}" destId="{72AFC7FF-2C00-7F4D-B03E-EE843644FE92}" srcOrd="2" destOrd="0" parTransId="{6C0688F2-905B-1945-B740-DF4BA4068A4A}" sibTransId="{8B46AC34-C8BD-7048-8CDB-B6F7595913AC}"/>
    <dgm:cxn modelId="{DCBCA952-FAC9-4849-8C73-FDA422BDFE52}" type="presOf" srcId="{DF3774AF-7DE5-C24C-A052-C898E6B3E2A2}" destId="{3D6BADB4-7A7F-A443-85F8-6CB866F3BCD9}" srcOrd="0" destOrd="0" presId="urn:microsoft.com/office/officeart/2005/8/layout/orgChart1"/>
    <dgm:cxn modelId="{D10BC457-8E3D-A442-87E2-B04DEF46F793}" type="presOf" srcId="{A5EF9931-709D-C74A-A8A4-00C9C7F27F77}" destId="{7E4CF296-0991-264E-8A1C-DF46789F841E}" srcOrd="1" destOrd="0" presId="urn:microsoft.com/office/officeart/2005/8/layout/orgChart1"/>
    <dgm:cxn modelId="{BBFDEB78-00EC-FC41-A80F-9FEB8E820628}" type="presOf" srcId="{6838CA96-2B5F-D94F-8672-D4344B4ED100}" destId="{D16EE93A-6E41-694D-983F-A4A6F8DA1B81}" srcOrd="0" destOrd="0" presId="urn:microsoft.com/office/officeart/2005/8/layout/orgChart1"/>
    <dgm:cxn modelId="{47F8C67F-D1D6-6D40-BE5A-4D8A39CC61AE}" type="presOf" srcId="{6C0688F2-905B-1945-B740-DF4BA4068A4A}" destId="{B2C24C9F-433B-EB44-9952-CAC141C75B1A}" srcOrd="0" destOrd="0" presId="urn:microsoft.com/office/officeart/2005/8/layout/orgChart1"/>
    <dgm:cxn modelId="{08F23A8F-A519-A147-B4EB-1DF5830E9666}" type="presOf" srcId="{EE1D4F6F-9604-C241-B582-F4CEB49E6AD1}" destId="{EBF0014C-53A6-E749-AB0C-2566D7F60698}" srcOrd="0" destOrd="0" presId="urn:microsoft.com/office/officeart/2005/8/layout/orgChart1"/>
    <dgm:cxn modelId="{324FF199-AB8B-9D46-84D5-413EBE1B0A9F}" type="presOf" srcId="{74635523-1D53-B244-9E23-D627660BAF26}" destId="{99B85890-BE5F-384E-9E62-F5209966503A}" srcOrd="0" destOrd="0" presId="urn:microsoft.com/office/officeart/2005/8/layout/orgChart1"/>
    <dgm:cxn modelId="{B62A89A1-39CE-2F4B-AC26-91C698673C36}" srcId="{BEFFBA97-B39F-AF44-AC5A-16C8C7E0DD0A}" destId="{6838CA96-2B5F-D94F-8672-D4344B4ED100}" srcOrd="0" destOrd="0" parTransId="{67792827-5C83-334A-9F7B-55879E4E4D42}" sibTransId="{6D9F1B59-6293-024C-AD87-5E505B47A485}"/>
    <dgm:cxn modelId="{6293D3AB-A0F1-5743-A1E6-E3551A7FA9AA}" type="presOf" srcId="{0EDFFE22-5612-6E40-8F29-945F9E7DCEB0}" destId="{CAFAD78F-A8FC-7D49-828F-8D6C31D755D6}" srcOrd="0" destOrd="0" presId="urn:microsoft.com/office/officeart/2005/8/layout/orgChart1"/>
    <dgm:cxn modelId="{D776DBB3-435B-164C-886C-028A114A60A8}" type="presOf" srcId="{A5EF9931-709D-C74A-A8A4-00C9C7F27F77}" destId="{0762C8F6-FA14-F24B-88D7-0F5C6949BE3A}" srcOrd="0" destOrd="0" presId="urn:microsoft.com/office/officeart/2005/8/layout/orgChart1"/>
    <dgm:cxn modelId="{0514ACBB-AF20-4349-B7C4-F0FB9BDF3DE8}" type="presOf" srcId="{0916FD93-12EF-7245-AA69-16992331C525}" destId="{54BB5EB1-A3B1-C849-A675-10FB1E65DE57}" srcOrd="0" destOrd="0" presId="urn:microsoft.com/office/officeart/2005/8/layout/orgChart1"/>
    <dgm:cxn modelId="{0DC8CAD3-565D-0346-AD62-2B4109948E3D}" type="presOf" srcId="{BEFFBA97-B39F-AF44-AC5A-16C8C7E0DD0A}" destId="{237A850A-E895-524E-A732-4BC127BC572A}" srcOrd="0" destOrd="0" presId="urn:microsoft.com/office/officeart/2005/8/layout/orgChart1"/>
    <dgm:cxn modelId="{46D0ADE2-8B27-894F-99A9-6EAF1906D7F8}" srcId="{6838CA96-2B5F-D94F-8672-D4344B4ED100}" destId="{74635523-1D53-B244-9E23-D627660BAF26}" srcOrd="1" destOrd="0" parTransId="{EE1D4F6F-9604-C241-B582-F4CEB49E6AD1}" sibTransId="{B5293B7F-A050-434E-8E2A-B181EE6DAC98}"/>
    <dgm:cxn modelId="{21D1D0F6-49ED-604F-9425-39A364C506E6}" type="presOf" srcId="{72AFC7FF-2C00-7F4D-B03E-EE843644FE92}" destId="{55C5A5CA-1421-5340-B236-13B4959C36A7}" srcOrd="0" destOrd="0" presId="urn:microsoft.com/office/officeart/2005/8/layout/orgChart1"/>
    <dgm:cxn modelId="{B36507F9-1174-7645-AA9F-09B6573E724E}" type="presOf" srcId="{74635523-1D53-B244-9E23-D627660BAF26}" destId="{C8405EC0-9CF3-BE45-B8E8-B5314754B7ED}" srcOrd="1" destOrd="0" presId="urn:microsoft.com/office/officeart/2005/8/layout/orgChart1"/>
    <dgm:cxn modelId="{5225A555-F239-C341-B2ED-1A9DD9612098}" type="presParOf" srcId="{237A850A-E895-524E-A732-4BC127BC572A}" destId="{9339C8B2-EB03-F147-84D2-5A688C3F1BF0}" srcOrd="0" destOrd="0" presId="urn:microsoft.com/office/officeart/2005/8/layout/orgChart1"/>
    <dgm:cxn modelId="{FEA43567-BBCB-7549-B7BC-0C4D340B9584}" type="presParOf" srcId="{9339C8B2-EB03-F147-84D2-5A688C3F1BF0}" destId="{F91C8551-185E-0A4F-8589-F770BD484B79}" srcOrd="0" destOrd="0" presId="urn:microsoft.com/office/officeart/2005/8/layout/orgChart1"/>
    <dgm:cxn modelId="{70D1BC78-5043-1F4F-BF38-F53C7B07D395}" type="presParOf" srcId="{F91C8551-185E-0A4F-8589-F770BD484B79}" destId="{D16EE93A-6E41-694D-983F-A4A6F8DA1B81}" srcOrd="0" destOrd="0" presId="urn:microsoft.com/office/officeart/2005/8/layout/orgChart1"/>
    <dgm:cxn modelId="{C6E1865A-5529-4743-8ABA-025DC19518AA}" type="presParOf" srcId="{F91C8551-185E-0A4F-8589-F770BD484B79}" destId="{7F5008E9-D6B0-8D43-874B-B2B892696C71}" srcOrd="1" destOrd="0" presId="urn:microsoft.com/office/officeart/2005/8/layout/orgChart1"/>
    <dgm:cxn modelId="{A642C035-5926-A64B-BED3-C8EB6CCDB227}" type="presParOf" srcId="{9339C8B2-EB03-F147-84D2-5A688C3F1BF0}" destId="{7E21489F-DDDE-5A4A-94BC-1D8CFC4467A4}" srcOrd="1" destOrd="0" presId="urn:microsoft.com/office/officeart/2005/8/layout/orgChart1"/>
    <dgm:cxn modelId="{1E57090B-F04B-414B-A6C1-648332EAAF54}" type="presParOf" srcId="{7E21489F-DDDE-5A4A-94BC-1D8CFC4467A4}" destId="{54BB5EB1-A3B1-C849-A675-10FB1E65DE57}" srcOrd="0" destOrd="0" presId="urn:microsoft.com/office/officeart/2005/8/layout/orgChart1"/>
    <dgm:cxn modelId="{BD31FFBB-48F2-814C-8B43-F1C0F1F2AB82}" type="presParOf" srcId="{7E21489F-DDDE-5A4A-94BC-1D8CFC4467A4}" destId="{1F72757B-9651-A445-B130-FE104D201A41}" srcOrd="1" destOrd="0" presId="urn:microsoft.com/office/officeart/2005/8/layout/orgChart1"/>
    <dgm:cxn modelId="{0ACE4249-B86B-2C41-BEE0-99145CBAC76E}" type="presParOf" srcId="{1F72757B-9651-A445-B130-FE104D201A41}" destId="{5C404E36-37C7-E94D-9672-57E89F583327}" srcOrd="0" destOrd="0" presId="urn:microsoft.com/office/officeart/2005/8/layout/orgChart1"/>
    <dgm:cxn modelId="{1828DA84-1F51-524A-A602-97E7F130024B}" type="presParOf" srcId="{5C404E36-37C7-E94D-9672-57E89F583327}" destId="{3D6BADB4-7A7F-A443-85F8-6CB866F3BCD9}" srcOrd="0" destOrd="0" presId="urn:microsoft.com/office/officeart/2005/8/layout/orgChart1"/>
    <dgm:cxn modelId="{16143380-F415-884D-AC3C-0EC8EF2E3B7E}" type="presParOf" srcId="{5C404E36-37C7-E94D-9672-57E89F583327}" destId="{9F8AF74E-C39F-2A41-9E0A-F9BB89FFE7FF}" srcOrd="1" destOrd="0" presId="urn:microsoft.com/office/officeart/2005/8/layout/orgChart1"/>
    <dgm:cxn modelId="{BAC5EAAB-8FBE-034F-B592-6B2EC84A6C0A}" type="presParOf" srcId="{1F72757B-9651-A445-B130-FE104D201A41}" destId="{6299E0A3-C686-934C-A6B0-21DC3CAAF793}" srcOrd="1" destOrd="0" presId="urn:microsoft.com/office/officeart/2005/8/layout/orgChart1"/>
    <dgm:cxn modelId="{EB63C228-6395-2944-BE6D-700C8520A1AE}" type="presParOf" srcId="{1F72757B-9651-A445-B130-FE104D201A41}" destId="{4F0A083B-224D-EA46-8CDC-2BAE9619CF01}" srcOrd="2" destOrd="0" presId="urn:microsoft.com/office/officeart/2005/8/layout/orgChart1"/>
    <dgm:cxn modelId="{F6FAF068-4728-954E-8E64-E39961B1B792}" type="presParOf" srcId="{7E21489F-DDDE-5A4A-94BC-1D8CFC4467A4}" destId="{EBF0014C-53A6-E749-AB0C-2566D7F60698}" srcOrd="2" destOrd="0" presId="urn:microsoft.com/office/officeart/2005/8/layout/orgChart1"/>
    <dgm:cxn modelId="{E0651A9F-8B15-E54D-B1E6-77E9D197D65A}" type="presParOf" srcId="{7E21489F-DDDE-5A4A-94BC-1D8CFC4467A4}" destId="{7ED6FBDA-F598-3448-A2A1-D147785769C4}" srcOrd="3" destOrd="0" presId="urn:microsoft.com/office/officeart/2005/8/layout/orgChart1"/>
    <dgm:cxn modelId="{1BBFD16B-1D65-EE4A-94E8-60D96B4D6108}" type="presParOf" srcId="{7ED6FBDA-F598-3448-A2A1-D147785769C4}" destId="{24D7A417-5543-1B45-8CCA-23C14057E787}" srcOrd="0" destOrd="0" presId="urn:microsoft.com/office/officeart/2005/8/layout/orgChart1"/>
    <dgm:cxn modelId="{DF38C5C1-A617-CD4D-A387-C07A332C91A8}" type="presParOf" srcId="{24D7A417-5543-1B45-8CCA-23C14057E787}" destId="{99B85890-BE5F-384E-9E62-F5209966503A}" srcOrd="0" destOrd="0" presId="urn:microsoft.com/office/officeart/2005/8/layout/orgChart1"/>
    <dgm:cxn modelId="{3046EFE9-D97B-4942-B749-43C10894C313}" type="presParOf" srcId="{24D7A417-5543-1B45-8CCA-23C14057E787}" destId="{C8405EC0-9CF3-BE45-B8E8-B5314754B7ED}" srcOrd="1" destOrd="0" presId="urn:microsoft.com/office/officeart/2005/8/layout/orgChart1"/>
    <dgm:cxn modelId="{C436CA01-2C10-AE45-B211-4729BED76E7D}" type="presParOf" srcId="{7ED6FBDA-F598-3448-A2A1-D147785769C4}" destId="{2568BBDE-83A0-3346-B4CE-A2D0F9A4E625}" srcOrd="1" destOrd="0" presId="urn:microsoft.com/office/officeart/2005/8/layout/orgChart1"/>
    <dgm:cxn modelId="{DA0D3F3D-B4B3-B546-868E-C3D0E22AB819}" type="presParOf" srcId="{7ED6FBDA-F598-3448-A2A1-D147785769C4}" destId="{6DD6D35E-3328-714F-A428-0100FE9A6EBB}" srcOrd="2" destOrd="0" presId="urn:microsoft.com/office/officeart/2005/8/layout/orgChart1"/>
    <dgm:cxn modelId="{F719046B-1E9F-D04E-86CC-A30D0FCC8612}" type="presParOf" srcId="{7E21489F-DDDE-5A4A-94BC-1D8CFC4467A4}" destId="{B2C24C9F-433B-EB44-9952-CAC141C75B1A}" srcOrd="4" destOrd="0" presId="urn:microsoft.com/office/officeart/2005/8/layout/orgChart1"/>
    <dgm:cxn modelId="{72C1892B-D2C0-F245-A798-B2B7DD668D85}" type="presParOf" srcId="{7E21489F-DDDE-5A4A-94BC-1D8CFC4467A4}" destId="{1D82EEEA-98CF-E645-90CD-02E3D308CE6D}" srcOrd="5" destOrd="0" presId="urn:microsoft.com/office/officeart/2005/8/layout/orgChart1"/>
    <dgm:cxn modelId="{D329A089-5DDB-B740-BCFC-574C703D502A}" type="presParOf" srcId="{1D82EEEA-98CF-E645-90CD-02E3D308CE6D}" destId="{8FDEFDFF-4948-A546-8E03-1CB67DCC7861}" srcOrd="0" destOrd="0" presId="urn:microsoft.com/office/officeart/2005/8/layout/orgChart1"/>
    <dgm:cxn modelId="{44155764-9CBC-954A-BC0D-8E48F1A95DE2}" type="presParOf" srcId="{8FDEFDFF-4948-A546-8E03-1CB67DCC7861}" destId="{55C5A5CA-1421-5340-B236-13B4959C36A7}" srcOrd="0" destOrd="0" presId="urn:microsoft.com/office/officeart/2005/8/layout/orgChart1"/>
    <dgm:cxn modelId="{AD2EF275-A348-D146-8605-D62F004EFB72}" type="presParOf" srcId="{8FDEFDFF-4948-A546-8E03-1CB67DCC7861}" destId="{A9C60E54-17C2-1340-ABA8-FBC50EE7096E}" srcOrd="1" destOrd="0" presId="urn:microsoft.com/office/officeart/2005/8/layout/orgChart1"/>
    <dgm:cxn modelId="{8DF56194-3A96-E042-8014-4067CB9A081A}" type="presParOf" srcId="{1D82EEEA-98CF-E645-90CD-02E3D308CE6D}" destId="{AB0BBAD0-89D3-8442-8E20-5B53926A3A6D}" srcOrd="1" destOrd="0" presId="urn:microsoft.com/office/officeart/2005/8/layout/orgChart1"/>
    <dgm:cxn modelId="{B04817EB-A095-0B4A-B8B9-6F7C6657C4F9}" type="presParOf" srcId="{1D82EEEA-98CF-E645-90CD-02E3D308CE6D}" destId="{87D02F07-3B4E-4646-8695-145F31F20071}" srcOrd="2" destOrd="0" presId="urn:microsoft.com/office/officeart/2005/8/layout/orgChart1"/>
    <dgm:cxn modelId="{784A3607-95A4-184E-95BA-49ED5B576E4B}" type="presParOf" srcId="{7E21489F-DDDE-5A4A-94BC-1D8CFC4467A4}" destId="{CAFAD78F-A8FC-7D49-828F-8D6C31D755D6}" srcOrd="6" destOrd="0" presId="urn:microsoft.com/office/officeart/2005/8/layout/orgChart1"/>
    <dgm:cxn modelId="{D06D7972-F77E-6C44-A71F-BA34CD813D13}" type="presParOf" srcId="{7E21489F-DDDE-5A4A-94BC-1D8CFC4467A4}" destId="{E47E94AB-356C-8149-B853-E82ACA24E975}" srcOrd="7" destOrd="0" presId="urn:microsoft.com/office/officeart/2005/8/layout/orgChart1"/>
    <dgm:cxn modelId="{0AFE2837-F7C0-0945-A91F-13DB524EE3C5}" type="presParOf" srcId="{E47E94AB-356C-8149-B853-E82ACA24E975}" destId="{66E88DDF-10E3-4E40-BE33-4000804C9127}" srcOrd="0" destOrd="0" presId="urn:microsoft.com/office/officeart/2005/8/layout/orgChart1"/>
    <dgm:cxn modelId="{029258AA-3EC0-5747-A941-050C87C9F586}" type="presParOf" srcId="{66E88DDF-10E3-4E40-BE33-4000804C9127}" destId="{0762C8F6-FA14-F24B-88D7-0F5C6949BE3A}" srcOrd="0" destOrd="0" presId="urn:microsoft.com/office/officeart/2005/8/layout/orgChart1"/>
    <dgm:cxn modelId="{1EBCD097-86EC-E74E-82E5-6C67C93B83FC}" type="presParOf" srcId="{66E88DDF-10E3-4E40-BE33-4000804C9127}" destId="{7E4CF296-0991-264E-8A1C-DF46789F841E}" srcOrd="1" destOrd="0" presId="urn:microsoft.com/office/officeart/2005/8/layout/orgChart1"/>
    <dgm:cxn modelId="{1405633E-D09F-5345-8FE3-57E341E657D5}" type="presParOf" srcId="{E47E94AB-356C-8149-B853-E82ACA24E975}" destId="{8A3D4B90-D032-9348-8ED9-D2AD713B566A}" srcOrd="1" destOrd="0" presId="urn:microsoft.com/office/officeart/2005/8/layout/orgChart1"/>
    <dgm:cxn modelId="{D4E7E3E8-40C9-A546-A5E9-8574358F35D1}" type="presParOf" srcId="{E47E94AB-356C-8149-B853-E82ACA24E975}" destId="{6105EDED-CED3-714F-BB64-CB6848E6A7BB}" srcOrd="2" destOrd="0" presId="urn:microsoft.com/office/officeart/2005/8/layout/orgChart1"/>
    <dgm:cxn modelId="{9256E80D-C782-3749-9E03-2E401468B55D}" type="presParOf" srcId="{9339C8B2-EB03-F147-84D2-5A688C3F1BF0}" destId="{96CDB2D4-802D-F241-8A71-25771DB2C66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AD78F-A8FC-7D49-828F-8D6C31D755D6}">
      <dsp:nvSpPr>
        <dsp:cNvPr id="0" name=""/>
        <dsp:cNvSpPr/>
      </dsp:nvSpPr>
      <dsp:spPr>
        <a:xfrm>
          <a:off x="5650068" y="1118569"/>
          <a:ext cx="4457708" cy="494598"/>
        </a:xfrm>
        <a:custGeom>
          <a:avLst/>
          <a:gdLst/>
          <a:ahLst/>
          <a:cxnLst/>
          <a:rect l="0" t="0" r="0" b="0"/>
          <a:pathLst>
            <a:path>
              <a:moveTo>
                <a:pt x="0" y="494598"/>
              </a:moveTo>
              <a:lnTo>
                <a:pt x="4457708" y="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B2C24C9F-433B-EB44-9952-CAC141C75B1A}">
      <dsp:nvSpPr>
        <dsp:cNvPr id="0" name=""/>
        <dsp:cNvSpPr/>
      </dsp:nvSpPr>
      <dsp:spPr>
        <a:xfrm>
          <a:off x="5650068" y="1613168"/>
          <a:ext cx="1619897" cy="1131567"/>
        </a:xfrm>
        <a:custGeom>
          <a:avLst/>
          <a:gdLst/>
          <a:ahLst/>
          <a:cxnLst/>
          <a:rect l="0" t="0" r="0" b="0"/>
          <a:pathLst>
            <a:path>
              <a:moveTo>
                <a:pt x="0" y="0"/>
              </a:moveTo>
              <a:lnTo>
                <a:pt x="0" y="870362"/>
              </a:lnTo>
              <a:lnTo>
                <a:pt x="1619897" y="870362"/>
              </a:lnTo>
              <a:lnTo>
                <a:pt x="1619897" y="11315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F0014C-53A6-E749-AB0C-2566D7F60698}">
      <dsp:nvSpPr>
        <dsp:cNvPr id="0" name=""/>
        <dsp:cNvSpPr/>
      </dsp:nvSpPr>
      <dsp:spPr>
        <a:xfrm>
          <a:off x="4259882" y="1613168"/>
          <a:ext cx="1390185" cy="1131567"/>
        </a:xfrm>
        <a:custGeom>
          <a:avLst/>
          <a:gdLst/>
          <a:ahLst/>
          <a:cxnLst/>
          <a:rect l="0" t="0" r="0" b="0"/>
          <a:pathLst>
            <a:path>
              <a:moveTo>
                <a:pt x="1390185" y="0"/>
              </a:moveTo>
              <a:lnTo>
                <a:pt x="1390185" y="870362"/>
              </a:lnTo>
              <a:lnTo>
                <a:pt x="0" y="870362"/>
              </a:lnTo>
              <a:lnTo>
                <a:pt x="0" y="11315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BB5EB1-A3B1-C849-A675-10FB1E65DE57}">
      <dsp:nvSpPr>
        <dsp:cNvPr id="0" name=""/>
        <dsp:cNvSpPr/>
      </dsp:nvSpPr>
      <dsp:spPr>
        <a:xfrm>
          <a:off x="1249799" y="1613168"/>
          <a:ext cx="4400268" cy="1131567"/>
        </a:xfrm>
        <a:custGeom>
          <a:avLst/>
          <a:gdLst/>
          <a:ahLst/>
          <a:cxnLst/>
          <a:rect l="0" t="0" r="0" b="0"/>
          <a:pathLst>
            <a:path>
              <a:moveTo>
                <a:pt x="4400268" y="0"/>
              </a:moveTo>
              <a:lnTo>
                <a:pt x="4400268" y="870362"/>
              </a:lnTo>
              <a:lnTo>
                <a:pt x="0" y="870362"/>
              </a:lnTo>
              <a:lnTo>
                <a:pt x="0" y="11315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6EE93A-6E41-694D-983F-A4A6F8DA1B81}">
      <dsp:nvSpPr>
        <dsp:cNvPr id="0" name=""/>
        <dsp:cNvSpPr/>
      </dsp:nvSpPr>
      <dsp:spPr>
        <a:xfrm>
          <a:off x="3974683" y="0"/>
          <a:ext cx="3350769" cy="16131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mn-lt"/>
            </a:rPr>
            <a:t>Project Leadership</a:t>
          </a:r>
          <a:br>
            <a:rPr lang="en-US" sz="1400" kern="1200" dirty="0">
              <a:latin typeface="+mn-lt"/>
            </a:rPr>
          </a:br>
          <a:endParaRPr lang="en-US" sz="1400" kern="1200" dirty="0">
            <a:latin typeface="+mn-lt"/>
          </a:endParaRPr>
        </a:p>
        <a:p>
          <a:pPr marL="0" lvl="0" indent="0" algn="ctr" defTabSz="800100">
            <a:lnSpc>
              <a:spcPct val="100000"/>
            </a:lnSpc>
            <a:spcBef>
              <a:spcPct val="0"/>
            </a:spcBef>
            <a:spcAft>
              <a:spcPts val="600"/>
            </a:spcAft>
            <a:buNone/>
          </a:pPr>
          <a:r>
            <a:rPr lang="en-US" sz="1400" kern="1200" dirty="0">
              <a:latin typeface="+mn-lt"/>
            </a:rPr>
            <a:t>L. </a:t>
          </a:r>
          <a:r>
            <a:rPr lang="en-US" sz="1400" kern="1200" dirty="0">
              <a:solidFill>
                <a:schemeClr val="bg1"/>
              </a:solidFill>
              <a:latin typeface="+mn-lt"/>
            </a:rPr>
            <a:t>Feinberg</a:t>
          </a:r>
          <a:r>
            <a:rPr lang="en-US" sz="1400" kern="1200" dirty="0">
              <a:latin typeface="+mn-lt"/>
            </a:rPr>
            <a:t>, Principal Architect</a:t>
          </a:r>
        </a:p>
        <a:p>
          <a:pPr marL="0" lvl="0" indent="0" algn="ctr" defTabSz="800100">
            <a:lnSpc>
              <a:spcPct val="100000"/>
            </a:lnSpc>
            <a:spcBef>
              <a:spcPct val="0"/>
            </a:spcBef>
            <a:spcAft>
              <a:spcPts val="600"/>
            </a:spcAft>
            <a:buNone/>
          </a:pPr>
          <a:r>
            <a:rPr lang="en-US" sz="1400" kern="1200" dirty="0">
              <a:latin typeface="+mn-lt"/>
            </a:rPr>
            <a:t>S. Smith, Project Manager°</a:t>
          </a:r>
        </a:p>
        <a:p>
          <a:pPr marL="0" lvl="0" indent="0" algn="ctr" defTabSz="800100">
            <a:lnSpc>
              <a:spcPct val="100000"/>
            </a:lnSpc>
            <a:spcBef>
              <a:spcPct val="0"/>
            </a:spcBef>
            <a:spcAft>
              <a:spcPts val="600"/>
            </a:spcAft>
            <a:buNone/>
          </a:pPr>
          <a:r>
            <a:rPr lang="en-US" sz="1400" kern="1200" dirty="0">
              <a:latin typeface="+mn-lt"/>
            </a:rPr>
            <a:t>J. Ziemer, Pre-Formulation Architect*</a:t>
          </a:r>
        </a:p>
      </dsp:txBody>
      <dsp:txXfrm>
        <a:off x="3974683" y="0"/>
        <a:ext cx="3350769" cy="1613168"/>
      </dsp:txXfrm>
    </dsp:sp>
    <dsp:sp modelId="{3D6BADB4-7A7F-A443-85F8-6CB866F3BCD9}">
      <dsp:nvSpPr>
        <dsp:cNvPr id="0" name=""/>
        <dsp:cNvSpPr/>
      </dsp:nvSpPr>
      <dsp:spPr>
        <a:xfrm>
          <a:off x="5964" y="2744735"/>
          <a:ext cx="2487671" cy="14155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100000"/>
            </a:lnSpc>
            <a:spcBef>
              <a:spcPct val="0"/>
            </a:spcBef>
            <a:spcAft>
              <a:spcPts val="0"/>
            </a:spcAft>
            <a:buNone/>
          </a:pPr>
          <a:r>
            <a:rPr lang="en-US" sz="1800" b="1" kern="1200" dirty="0">
              <a:latin typeface="+mn-lt"/>
            </a:rPr>
            <a:t>Testbeds</a:t>
          </a:r>
        </a:p>
        <a:p>
          <a:pPr marL="0" lvl="0" indent="0" algn="ctr" defTabSz="800100">
            <a:lnSpc>
              <a:spcPct val="100000"/>
            </a:lnSpc>
            <a:spcBef>
              <a:spcPct val="0"/>
            </a:spcBef>
            <a:spcAft>
              <a:spcPts val="0"/>
            </a:spcAft>
            <a:buNone/>
          </a:pPr>
          <a:r>
            <a:rPr lang="en-US" sz="1400" kern="1200" dirty="0">
              <a:latin typeface="+mn-lt"/>
            </a:rPr>
            <a:t>B. </a:t>
          </a:r>
          <a:r>
            <a:rPr lang="en-US" sz="1400" kern="1200" dirty="0" err="1">
              <a:latin typeface="+mn-lt"/>
            </a:rPr>
            <a:t>Sitarski</a:t>
          </a:r>
          <a:r>
            <a:rPr lang="en-US" sz="1400" kern="1200" dirty="0">
              <a:latin typeface="+mn-lt"/>
            </a:rPr>
            <a:t>,</a:t>
          </a:r>
        </a:p>
        <a:p>
          <a:pPr marL="0" lvl="0" indent="0" algn="ctr" defTabSz="800100">
            <a:lnSpc>
              <a:spcPct val="100000"/>
            </a:lnSpc>
            <a:spcBef>
              <a:spcPct val="0"/>
            </a:spcBef>
            <a:spcAft>
              <a:spcPts val="600"/>
            </a:spcAft>
            <a:buNone/>
          </a:pPr>
          <a:r>
            <a:rPr lang="en-US" sz="1400" kern="1200" dirty="0">
              <a:latin typeface="+mn-lt"/>
            </a:rPr>
            <a:t>Deputy Principal Architect</a:t>
          </a:r>
        </a:p>
        <a:p>
          <a:pPr marL="0" lvl="0" indent="0" algn="ctr" defTabSz="800100">
            <a:lnSpc>
              <a:spcPct val="100000"/>
            </a:lnSpc>
            <a:spcBef>
              <a:spcPct val="0"/>
            </a:spcBef>
            <a:spcAft>
              <a:spcPts val="0"/>
            </a:spcAft>
            <a:buNone/>
          </a:pPr>
          <a:r>
            <a:rPr lang="en-US" sz="1400" kern="1200" dirty="0">
              <a:latin typeface="+mn-lt"/>
            </a:rPr>
            <a:t>C. Baker*</a:t>
          </a:r>
        </a:p>
        <a:p>
          <a:pPr marL="0" lvl="0" indent="0" algn="ctr" defTabSz="800100">
            <a:lnSpc>
              <a:spcPct val="100000"/>
            </a:lnSpc>
            <a:spcBef>
              <a:spcPct val="0"/>
            </a:spcBef>
            <a:spcAft>
              <a:spcPts val="600"/>
            </a:spcAft>
            <a:buNone/>
          </a:pPr>
          <a:r>
            <a:rPr lang="en-US" sz="1400" kern="1200" dirty="0">
              <a:latin typeface="+mn-lt"/>
            </a:rPr>
            <a:t>JPL Testbed Lead*</a:t>
          </a:r>
        </a:p>
      </dsp:txBody>
      <dsp:txXfrm>
        <a:off x="5964" y="2744735"/>
        <a:ext cx="2487671" cy="1415559"/>
      </dsp:txXfrm>
    </dsp:sp>
    <dsp:sp modelId="{99B85890-BE5F-384E-9E62-F5209966503A}">
      <dsp:nvSpPr>
        <dsp:cNvPr id="0" name=""/>
        <dsp:cNvSpPr/>
      </dsp:nvSpPr>
      <dsp:spPr>
        <a:xfrm>
          <a:off x="3016046" y="2744735"/>
          <a:ext cx="2487671" cy="14336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100000"/>
            </a:lnSpc>
            <a:spcBef>
              <a:spcPct val="0"/>
            </a:spcBef>
            <a:spcAft>
              <a:spcPts val="0"/>
            </a:spcAft>
            <a:buNone/>
          </a:pPr>
          <a:r>
            <a:rPr lang="en-US" sz="1800" b="1" kern="1200" dirty="0">
              <a:latin typeface="+mn-lt"/>
            </a:rPr>
            <a:t>Systems</a:t>
          </a:r>
        </a:p>
        <a:p>
          <a:pPr marL="0" lvl="0" indent="0" algn="ctr" defTabSz="800100">
            <a:lnSpc>
              <a:spcPct val="100000"/>
            </a:lnSpc>
            <a:spcBef>
              <a:spcPct val="0"/>
            </a:spcBef>
            <a:spcAft>
              <a:spcPts val="0"/>
            </a:spcAft>
            <a:buNone/>
          </a:pPr>
          <a:r>
            <a:rPr lang="en-US" sz="1400" kern="1200" dirty="0">
              <a:latin typeface="+mn-lt"/>
            </a:rPr>
            <a:t>M. Menzel, </a:t>
          </a:r>
        </a:p>
        <a:p>
          <a:pPr marL="0" lvl="0" indent="0" algn="ctr" defTabSz="800100">
            <a:lnSpc>
              <a:spcPct val="100000"/>
            </a:lnSpc>
            <a:spcBef>
              <a:spcPct val="0"/>
            </a:spcBef>
            <a:spcAft>
              <a:spcPts val="600"/>
            </a:spcAft>
            <a:buNone/>
          </a:pPr>
          <a:r>
            <a:rPr lang="en-US" sz="1400" kern="1200" dirty="0">
              <a:latin typeface="+mn-lt"/>
            </a:rPr>
            <a:t>Mission System Engineer</a:t>
          </a:r>
        </a:p>
        <a:p>
          <a:pPr marL="0" lvl="0" indent="0" algn="ctr" defTabSz="800100">
            <a:lnSpc>
              <a:spcPct val="100000"/>
            </a:lnSpc>
            <a:spcBef>
              <a:spcPct val="0"/>
            </a:spcBef>
            <a:spcAft>
              <a:spcPts val="600"/>
            </a:spcAft>
            <a:buNone/>
          </a:pPr>
          <a:r>
            <a:rPr lang="en-US" sz="1400" kern="1200" dirty="0">
              <a:latin typeface="+mn-lt"/>
            </a:rPr>
            <a:t>A. Liu, Deputy MSE</a:t>
          </a:r>
        </a:p>
        <a:p>
          <a:pPr marL="0" lvl="0" indent="0" algn="ctr" defTabSz="800100">
            <a:lnSpc>
              <a:spcPct val="90000"/>
            </a:lnSpc>
            <a:spcBef>
              <a:spcPct val="0"/>
            </a:spcBef>
            <a:spcAft>
              <a:spcPts val="600"/>
            </a:spcAft>
            <a:buNone/>
          </a:pPr>
          <a:r>
            <a:rPr lang="en-US" sz="1400" kern="1200" dirty="0">
              <a:latin typeface="+mn-lt"/>
            </a:rPr>
            <a:t>M. Levine*, Systems Modeling</a:t>
          </a:r>
        </a:p>
      </dsp:txBody>
      <dsp:txXfrm>
        <a:off x="3016046" y="2744735"/>
        <a:ext cx="2487671" cy="1433645"/>
      </dsp:txXfrm>
    </dsp:sp>
    <dsp:sp modelId="{55C5A5CA-1421-5340-B236-13B4959C36A7}">
      <dsp:nvSpPr>
        <dsp:cNvPr id="0" name=""/>
        <dsp:cNvSpPr/>
      </dsp:nvSpPr>
      <dsp:spPr>
        <a:xfrm>
          <a:off x="6026129" y="2744735"/>
          <a:ext cx="2487671" cy="14365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100000"/>
            </a:lnSpc>
            <a:spcBef>
              <a:spcPct val="0"/>
            </a:spcBef>
            <a:spcAft>
              <a:spcPts val="600"/>
            </a:spcAft>
            <a:buNone/>
          </a:pPr>
          <a:r>
            <a:rPr lang="en-US" sz="1800" b="1" kern="1200" dirty="0">
              <a:latin typeface="+mn-lt"/>
            </a:rPr>
            <a:t>Technology</a:t>
          </a:r>
        </a:p>
        <a:p>
          <a:pPr marL="0" lvl="0" indent="0" algn="ctr" defTabSz="800100">
            <a:lnSpc>
              <a:spcPct val="100000"/>
            </a:lnSpc>
            <a:spcBef>
              <a:spcPct val="0"/>
            </a:spcBef>
            <a:spcAft>
              <a:spcPts val="600"/>
            </a:spcAft>
            <a:buNone/>
          </a:pPr>
          <a:r>
            <a:rPr lang="en-US" sz="1400" kern="1200" dirty="0">
              <a:latin typeface="+mn-lt"/>
            </a:rPr>
            <a:t>M </a:t>
          </a:r>
          <a:r>
            <a:rPr lang="en-US" sz="1400" kern="1200" dirty="0" err="1">
              <a:latin typeface="+mn-lt"/>
            </a:rPr>
            <a:t>Bolcar</a:t>
          </a:r>
          <a:r>
            <a:rPr lang="en-US" sz="1400" kern="1200" dirty="0">
              <a:latin typeface="+mn-lt"/>
            </a:rPr>
            <a:t>, Chief Technologist</a:t>
          </a:r>
        </a:p>
        <a:p>
          <a:pPr marL="0" lvl="0" indent="0" algn="ctr" defTabSz="800100">
            <a:lnSpc>
              <a:spcPct val="100000"/>
            </a:lnSpc>
            <a:spcBef>
              <a:spcPct val="0"/>
            </a:spcBef>
            <a:spcAft>
              <a:spcPts val="600"/>
            </a:spcAft>
            <a:buNone/>
          </a:pPr>
          <a:r>
            <a:rPr lang="en-US" sz="1400" kern="1200" dirty="0">
              <a:latin typeface="+mn-lt"/>
            </a:rPr>
            <a:t>F. Zhao, Deputy Chief Technologist*</a:t>
          </a:r>
        </a:p>
      </dsp:txBody>
      <dsp:txXfrm>
        <a:off x="6026129" y="2744735"/>
        <a:ext cx="2487671" cy="1436580"/>
      </dsp:txXfrm>
    </dsp:sp>
    <dsp:sp modelId="{0762C8F6-FA14-F24B-88D7-0F5C6949BE3A}">
      <dsp:nvSpPr>
        <dsp:cNvPr id="0" name=""/>
        <dsp:cNvSpPr/>
      </dsp:nvSpPr>
      <dsp:spPr>
        <a:xfrm>
          <a:off x="8863940" y="1118569"/>
          <a:ext cx="2487671" cy="18762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100000"/>
            </a:lnSpc>
            <a:spcBef>
              <a:spcPct val="0"/>
            </a:spcBef>
            <a:spcAft>
              <a:spcPts val="600"/>
            </a:spcAft>
            <a:buNone/>
          </a:pPr>
          <a:r>
            <a:rPr lang="en-US" sz="1800" b="1" kern="1200" dirty="0">
              <a:latin typeface="+mn-lt"/>
            </a:rPr>
            <a:t>Science</a:t>
          </a:r>
        </a:p>
        <a:p>
          <a:pPr marL="0" lvl="0" indent="0" algn="ctr" defTabSz="800100">
            <a:lnSpc>
              <a:spcPct val="100000"/>
            </a:lnSpc>
            <a:spcBef>
              <a:spcPct val="0"/>
            </a:spcBef>
            <a:spcAft>
              <a:spcPts val="600"/>
            </a:spcAft>
            <a:buNone/>
          </a:pPr>
          <a:r>
            <a:rPr lang="en-US" sz="1400" kern="1200" dirty="0">
              <a:latin typeface="+mn-lt"/>
            </a:rPr>
            <a:t>G. </a:t>
          </a:r>
          <a:r>
            <a:rPr lang="en-US" sz="1400" kern="1200" dirty="0" err="1">
              <a:latin typeface="+mn-lt"/>
            </a:rPr>
            <a:t>Arney</a:t>
          </a:r>
          <a:r>
            <a:rPr lang="en-US" sz="1400" kern="1200" dirty="0">
              <a:latin typeface="+mn-lt"/>
            </a:rPr>
            <a:t>, Project Scientist°</a:t>
          </a:r>
        </a:p>
        <a:p>
          <a:pPr marL="0" lvl="0" indent="0" algn="ctr" defTabSz="800100">
            <a:lnSpc>
              <a:spcPct val="100000"/>
            </a:lnSpc>
            <a:spcBef>
              <a:spcPct val="0"/>
            </a:spcBef>
            <a:spcAft>
              <a:spcPts val="0"/>
            </a:spcAft>
            <a:buNone/>
          </a:pPr>
          <a:r>
            <a:rPr lang="en-US" sz="1400" kern="1200" dirty="0">
              <a:latin typeface="+mn-lt"/>
            </a:rPr>
            <a:t>A. Roberge,</a:t>
          </a:r>
        </a:p>
        <a:p>
          <a:pPr marL="0" lvl="0" indent="0" algn="ctr" defTabSz="800100">
            <a:lnSpc>
              <a:spcPct val="100000"/>
            </a:lnSpc>
            <a:spcBef>
              <a:spcPct val="0"/>
            </a:spcBef>
            <a:spcAft>
              <a:spcPts val="600"/>
            </a:spcAft>
            <a:buNone/>
          </a:pPr>
          <a:r>
            <a:rPr lang="en-US" sz="1400" kern="1200" dirty="0">
              <a:latin typeface="+mn-lt"/>
            </a:rPr>
            <a:t>Pre-formulation Scientist°</a:t>
          </a:r>
        </a:p>
        <a:p>
          <a:pPr marL="0" lvl="0" indent="0" algn="ctr" defTabSz="800100">
            <a:lnSpc>
              <a:spcPct val="100000"/>
            </a:lnSpc>
            <a:spcBef>
              <a:spcPct val="0"/>
            </a:spcBef>
            <a:spcAft>
              <a:spcPts val="0"/>
            </a:spcAft>
            <a:buNone/>
          </a:pPr>
          <a:r>
            <a:rPr lang="en-US" sz="1400" kern="1200" dirty="0">
              <a:latin typeface="+mn-lt"/>
            </a:rPr>
            <a:t>B. </a:t>
          </a:r>
          <a:r>
            <a:rPr lang="en-US" sz="1400" kern="1200" dirty="0" err="1">
              <a:latin typeface="+mn-lt"/>
            </a:rPr>
            <a:t>Mennesson</a:t>
          </a:r>
          <a:r>
            <a:rPr lang="en-US" sz="1400" kern="1200" dirty="0">
              <a:latin typeface="+mn-lt"/>
            </a:rPr>
            <a:t>, </a:t>
          </a:r>
        </a:p>
        <a:p>
          <a:pPr marL="0" lvl="0" indent="0" algn="ctr" defTabSz="800100">
            <a:lnSpc>
              <a:spcPct val="100000"/>
            </a:lnSpc>
            <a:spcBef>
              <a:spcPct val="0"/>
            </a:spcBef>
            <a:spcAft>
              <a:spcPts val="600"/>
            </a:spcAft>
            <a:buNone/>
          </a:pPr>
          <a:r>
            <a:rPr lang="en-US" sz="1400" kern="1200" dirty="0">
              <a:latin typeface="+mn-lt"/>
            </a:rPr>
            <a:t>Pre-formulation Scientist*</a:t>
          </a:r>
        </a:p>
      </dsp:txBody>
      <dsp:txXfrm>
        <a:off x="8863940" y="1118569"/>
        <a:ext cx="2487671" cy="187627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2CF46B-4237-C048-9DBD-3020DF416EEA}" type="datetimeFigureOut">
              <a:rPr lang="en-US" smtClean="0"/>
              <a:t>2/19/25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CC6D7-8187-DC4D-9E93-00C4B63A9F05}" type="slidenum">
              <a:rPr lang="en-US" smtClean="0"/>
              <a:t>‹#›</a:t>
            </a:fld>
            <a:endParaRPr lang="en-US"/>
          </a:p>
        </p:txBody>
      </p:sp>
    </p:spTree>
    <p:extLst>
      <p:ext uri="{BB962C8B-B14F-4D97-AF65-F5344CB8AC3E}">
        <p14:creationId xmlns:p14="http://schemas.microsoft.com/office/powerpoint/2010/main" val="3374268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11:35-12:05</a:t>
            </a:r>
          </a:p>
          <a:p>
            <a:r>
              <a:rPr lang="en-US" dirty="0"/>
              <a:t>30 mins including WG co-chair updates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B60ED-41FE-2F48-AD42-3DE401E25D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198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30fe848fb44_3_250:notes"/>
          <p:cNvSpPr>
            <a:spLocks noGrp="1" noRot="1" noChangeAspect="1"/>
          </p:cNvSpPr>
          <p:nvPr>
            <p:ph type="sldImg" idx="2"/>
          </p:nvPr>
        </p:nvSpPr>
        <p:spPr>
          <a:xfrm>
            <a:off x="685800" y="519113"/>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g30fe848fb44_3_250:notes"/>
          <p:cNvSpPr txBox="1">
            <a:spLocks noGrp="1"/>
          </p:cNvSpPr>
          <p:nvPr>
            <p:ph type="body" idx="1"/>
          </p:nvPr>
        </p:nvSpPr>
        <p:spPr>
          <a:xfrm>
            <a:off x="685800" y="3602736"/>
            <a:ext cx="5486400" cy="4572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a:p>
        </p:txBody>
      </p:sp>
      <p:sp>
        <p:nvSpPr>
          <p:cNvPr id="737" name="Google Shape;737;g30fe848fb44_3_2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0fe848fb44_0_64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 name="Google Shape;469;g30fe848fb44_0_6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4383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e21ba4d476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2e21ba4d476_0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At the last meeting, Niki and I joked about how we don’t want HWO to be a pony…we want a unicorn. </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All NASA missions start with compelling science. There’s an important push and pull interplay between science and engineering – we’re now entering that next phase of balancing ambition with feasibility, which I think we’re be hearing a lot about at this meeting. </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p>
        </p:txBody>
      </p:sp>
      <p:sp>
        <p:nvSpPr>
          <p:cNvPr id="361" name="Google Shape;361;g2e21ba4d476_0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0fe848fb44_0_3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30fe848fb44_0_3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Note at the bottom is really important </a:t>
            </a:r>
            <a:endParaRPr dirty="0"/>
          </a:p>
        </p:txBody>
      </p:sp>
      <p:sp>
        <p:nvSpPr>
          <p:cNvPr id="410" name="Google Shape;410;g30fe848fb44_0_3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7" name="Google Shape;407;p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457200"/>
            <a:ext cx="5943600" cy="3343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00A1F7-176B-784E-8C70-5B0048F1680F}" type="slidenum">
              <a:rPr lang="en-US" smtClean="0"/>
              <a:t>2</a:t>
            </a:fld>
            <a:endParaRPr lang="en-US"/>
          </a:p>
        </p:txBody>
      </p:sp>
    </p:spTree>
    <p:extLst>
      <p:ext uri="{BB962C8B-B14F-4D97-AF65-F5344CB8AC3E}">
        <p14:creationId xmlns:p14="http://schemas.microsoft.com/office/powerpoint/2010/main" val="3031976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9:notes"/>
          <p:cNvSpPr txBox="1">
            <a:spLocks noGrp="1"/>
          </p:cNvSpPr>
          <p:nvPr>
            <p:ph type="body" idx="1"/>
          </p:nvPr>
        </p:nvSpPr>
        <p:spPr>
          <a:xfrm>
            <a:off x="457200" y="3840480"/>
            <a:ext cx="5943600" cy="4572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9:notes"/>
          <p:cNvSpPr>
            <a:spLocks noGrp="1" noRot="1" noChangeAspect="1"/>
          </p:cNvSpPr>
          <p:nvPr>
            <p:ph type="sldImg" idx="2"/>
          </p:nvPr>
        </p:nvSpPr>
        <p:spPr>
          <a:xfrm>
            <a:off x="457200" y="457200"/>
            <a:ext cx="5943600" cy="3343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0117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0:notes"/>
          <p:cNvSpPr>
            <a:spLocks noGrp="1" noRot="1" noChangeAspect="1"/>
          </p:cNvSpPr>
          <p:nvPr>
            <p:ph type="sldImg" idx="2"/>
          </p:nvPr>
        </p:nvSpPr>
        <p:spPr>
          <a:xfrm>
            <a:off x="457200" y="457200"/>
            <a:ext cx="5943600" cy="3343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0:notes"/>
          <p:cNvSpPr txBox="1">
            <a:spLocks noGrp="1"/>
          </p:cNvSpPr>
          <p:nvPr>
            <p:ph type="body" idx="1"/>
          </p:nvPr>
        </p:nvSpPr>
        <p:spPr>
          <a:xfrm>
            <a:off x="457200" y="3840480"/>
            <a:ext cx="5943600" cy="4572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0fe848fb44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30fe848fb44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37CC6D7-8187-DC4D-9E93-00C4B63A9F05}" type="slidenum">
              <a:rPr lang="en-US" smtClean="0"/>
              <a:t>36</a:t>
            </a:fld>
            <a:endParaRPr lang="en-US"/>
          </a:p>
        </p:txBody>
      </p:sp>
    </p:spTree>
    <p:extLst>
      <p:ext uri="{BB962C8B-B14F-4D97-AF65-F5344CB8AC3E}">
        <p14:creationId xmlns:p14="http://schemas.microsoft.com/office/powerpoint/2010/main" val="158989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457200"/>
            <a:ext cx="5943600" cy="3343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00A1F7-176B-784E-8C70-5B0048F1680F}" type="slidenum">
              <a:rPr lang="en-US" smtClean="0"/>
              <a:t>3</a:t>
            </a:fld>
            <a:endParaRPr lang="en-US"/>
          </a:p>
        </p:txBody>
      </p:sp>
    </p:spTree>
    <p:extLst>
      <p:ext uri="{BB962C8B-B14F-4D97-AF65-F5344CB8AC3E}">
        <p14:creationId xmlns:p14="http://schemas.microsoft.com/office/powerpoint/2010/main" val="2915938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44" name="Google Shape;24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19464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71" name="Google Shape;371;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3DE08F-2E8D-404D-8E3F-F2CE8FB936D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1012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txBox="1">
            <a:spLocks noGrp="1"/>
          </p:cNvSpPr>
          <p:nvPr>
            <p:ph type="body" idx="1"/>
          </p:nvPr>
        </p:nvSpPr>
        <p:spPr>
          <a:xfrm>
            <a:off x="457200" y="3840480"/>
            <a:ext cx="5943600" cy="4572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0" name="Google Shape;150;p5:notes"/>
          <p:cNvSpPr>
            <a:spLocks noGrp="1" noRot="1" noChangeAspect="1"/>
          </p:cNvSpPr>
          <p:nvPr>
            <p:ph type="sldImg" idx="2"/>
          </p:nvPr>
        </p:nvSpPr>
        <p:spPr>
          <a:xfrm>
            <a:off x="457200" y="457200"/>
            <a:ext cx="5943600" cy="33432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4057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30fe848fb4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30fe848fb4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2E5282-D56C-35DB-F659-A88B2C409709}"/>
              </a:ext>
            </a:extLst>
          </p:cNvPr>
          <p:cNvPicPr>
            <a:picLocks noChangeAspect="1"/>
          </p:cNvPicPr>
          <p:nvPr/>
        </p:nvPicPr>
        <p:blipFill>
          <a:blip r:embed="rId2">
            <a:alphaModFix amt="90000"/>
          </a:blip>
          <a:srcRect l="12" r="12"/>
          <a:stretch/>
        </p:blipFill>
        <p:spPr>
          <a:xfrm>
            <a:off x="1524" y="1"/>
            <a:ext cx="12188952" cy="6858000"/>
          </a:xfrm>
          <a:prstGeom prst="rect">
            <a:avLst/>
          </a:prstGeom>
        </p:spPr>
      </p:pic>
      <p:sp>
        <p:nvSpPr>
          <p:cNvPr id="2" name="Title 1"/>
          <p:cNvSpPr>
            <a:spLocks noGrp="1"/>
          </p:cNvSpPr>
          <p:nvPr>
            <p:ph type="ctrTitle"/>
          </p:nvPr>
        </p:nvSpPr>
        <p:spPr>
          <a:xfrm>
            <a:off x="609600" y="914400"/>
            <a:ext cx="10972800" cy="1140312"/>
          </a:xfrm>
        </p:spPr>
        <p:txBody>
          <a:bodyPr tIns="91440" bIns="91440">
            <a:spAutoFit/>
          </a:bodyPr>
          <a:lstStyle>
            <a:lvl1pPr>
              <a:lnSpc>
                <a:spcPct val="120000"/>
              </a:lnSpc>
              <a:defRPr sz="5400" b="0" i="0">
                <a:latin typeface="Avenir Next" panose="020B05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09600" y="3383280"/>
            <a:ext cx="10972800" cy="821763"/>
          </a:xfrm>
        </p:spPr>
        <p:txBody>
          <a:bodyPr tIns="91440" bIns="91440">
            <a:spAutoFit/>
          </a:bodyPr>
          <a:lstStyle>
            <a:lvl1pPr marL="0" indent="0" algn="l">
              <a:lnSpc>
                <a:spcPct val="120000"/>
              </a:lnSpc>
              <a:spcBef>
                <a:spcPts val="0"/>
              </a:spcBef>
              <a:buNone/>
              <a:defRPr sz="3600" b="0" i="0">
                <a:solidFill>
                  <a:schemeClr val="tx1">
                    <a:tint val="75000"/>
                  </a:schemeClr>
                </a:solidFill>
                <a:effectLst>
                  <a:outerShdw blurRad="50800" dist="38100" dir="2700000" algn="tl" rotWithShape="0">
                    <a:prstClr val="black">
                      <a:alpha val="40000"/>
                    </a:prstClr>
                  </a:outerShdw>
                </a:effectLst>
                <a:latin typeface="Avenir Next Condensed" panose="020B0506020202020204" pitchFamily="34" charset="0"/>
              </a:defRPr>
            </a:lvl1pPr>
            <a:lvl2pPr marL="373213" indent="0" algn="ctr">
              <a:buNone/>
              <a:defRPr>
                <a:solidFill>
                  <a:schemeClr val="tx1">
                    <a:tint val="75000"/>
                  </a:schemeClr>
                </a:solidFill>
              </a:defRPr>
            </a:lvl2pPr>
            <a:lvl3pPr marL="746426" indent="0" algn="ctr">
              <a:buNone/>
              <a:defRPr>
                <a:solidFill>
                  <a:schemeClr val="tx1">
                    <a:tint val="75000"/>
                  </a:schemeClr>
                </a:solidFill>
              </a:defRPr>
            </a:lvl3pPr>
            <a:lvl4pPr marL="1119640" indent="0" algn="ctr">
              <a:buNone/>
              <a:defRPr>
                <a:solidFill>
                  <a:schemeClr val="tx1">
                    <a:tint val="75000"/>
                  </a:schemeClr>
                </a:solidFill>
              </a:defRPr>
            </a:lvl4pPr>
            <a:lvl5pPr marL="1492853" indent="0" algn="ctr">
              <a:buNone/>
              <a:defRPr>
                <a:solidFill>
                  <a:schemeClr val="tx1">
                    <a:tint val="75000"/>
                  </a:schemeClr>
                </a:solidFill>
              </a:defRPr>
            </a:lvl5pPr>
            <a:lvl6pPr marL="1866066" indent="0" algn="ctr">
              <a:buNone/>
              <a:defRPr>
                <a:solidFill>
                  <a:schemeClr val="tx1">
                    <a:tint val="75000"/>
                  </a:schemeClr>
                </a:solidFill>
              </a:defRPr>
            </a:lvl6pPr>
            <a:lvl7pPr marL="2239280" indent="0" algn="ctr">
              <a:buNone/>
              <a:defRPr>
                <a:solidFill>
                  <a:schemeClr val="tx1">
                    <a:tint val="75000"/>
                  </a:schemeClr>
                </a:solidFill>
              </a:defRPr>
            </a:lvl7pPr>
            <a:lvl8pPr marL="2612493" indent="0" algn="ctr">
              <a:buNone/>
              <a:defRPr>
                <a:solidFill>
                  <a:schemeClr val="tx1">
                    <a:tint val="75000"/>
                  </a:schemeClr>
                </a:solidFill>
              </a:defRPr>
            </a:lvl8pPr>
            <a:lvl9pPr marL="298570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sz="1200" b="0" i="0">
                <a:effectLst>
                  <a:outerShdw blurRad="50800" dist="38100" dir="2700000" algn="tl" rotWithShape="0">
                    <a:prstClr val="black">
                      <a:alpha val="40000"/>
                    </a:prstClr>
                  </a:outerShdw>
                </a:effectLst>
                <a:latin typeface="Avenir Next Condensed Medium" panose="020B0506020202020204" pitchFamily="34" charset="0"/>
              </a:defRPr>
            </a:lvl1pPr>
          </a:lstStyle>
          <a:p>
            <a:fld id="{73640B4A-EDF4-C342-9F3B-A85B9B497549}" type="slidenum">
              <a:rPr lang="en-US" smtClean="0"/>
              <a:pPr/>
              <a:t>‹#›</a:t>
            </a:fld>
            <a:endParaRPr lang="en-US" dirty="0"/>
          </a:p>
        </p:txBody>
      </p:sp>
      <p:sp>
        <p:nvSpPr>
          <p:cNvPr id="5" name="Footer Placeholder 4"/>
          <p:cNvSpPr>
            <a:spLocks noGrp="1"/>
          </p:cNvSpPr>
          <p:nvPr>
            <p:ph type="ftr" sz="quarter" idx="11"/>
          </p:nvPr>
        </p:nvSpPr>
        <p:spPr/>
        <p:txBody>
          <a:bodyPr/>
          <a:lstStyle>
            <a:lvl1pPr>
              <a:defRPr sz="1200" b="0" i="0">
                <a:effectLst>
                  <a:outerShdw blurRad="50800" dist="38100" dir="2700000" algn="tl" rotWithShape="0">
                    <a:prstClr val="black">
                      <a:alpha val="40000"/>
                    </a:prstClr>
                  </a:outerShdw>
                </a:effectLst>
                <a:latin typeface="Avenir Next Condensed Medium" panose="020B0506020202020204" pitchFamily="34" charset="0"/>
              </a:defRPr>
            </a:lvl1pPr>
          </a:lstStyle>
          <a:p>
            <a:endParaRPr lang="en-US"/>
          </a:p>
        </p:txBody>
      </p:sp>
      <p:pic>
        <p:nvPicPr>
          <p:cNvPr id="9" name="Picture 8">
            <a:extLst>
              <a:ext uri="{FF2B5EF4-FFF2-40B4-BE49-F238E27FC236}">
                <a16:creationId xmlns:a16="http://schemas.microsoft.com/office/drawing/2014/main" id="{6EF71256-203B-DF26-4A8C-6687C17B15EE}"/>
              </a:ext>
            </a:extLst>
          </p:cNvPr>
          <p:cNvPicPr>
            <a:picLocks noChangeAspect="1"/>
          </p:cNvPicPr>
          <p:nvPr/>
        </p:nvPicPr>
        <p:blipFill>
          <a:blip r:embed="rId3"/>
          <a:srcRect/>
          <a:stretch/>
        </p:blipFill>
        <p:spPr>
          <a:xfrm>
            <a:off x="9144000" y="5486400"/>
            <a:ext cx="2743200" cy="1145639"/>
          </a:xfrm>
          <a:prstGeom prst="rect">
            <a:avLst/>
          </a:prstGeom>
        </p:spPr>
      </p:pic>
    </p:spTree>
    <p:extLst>
      <p:ext uri="{BB962C8B-B14F-4D97-AF65-F5344CB8AC3E}">
        <p14:creationId xmlns:p14="http://schemas.microsoft.com/office/powerpoint/2010/main" val="405374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563167" y="330201"/>
            <a:ext cx="5759451" cy="7021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80586" y="330201"/>
            <a:ext cx="17079383" cy="7021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z="1200"/>
            </a:lvl1pPr>
          </a:lstStyle>
          <a:p>
            <a:fld id="{0BB98046-F452-2945-A088-EE8F6079BBE0}" type="datetime1">
              <a:rPr lang="en-US" smtClean="0"/>
              <a:t>2/19/25</a:t>
            </a:fld>
            <a:endParaRPr lang="en-US"/>
          </a:p>
        </p:txBody>
      </p:sp>
      <p:sp>
        <p:nvSpPr>
          <p:cNvPr id="5" name="Footer Placeholder 4"/>
          <p:cNvSpPr>
            <a:spLocks noGrp="1"/>
          </p:cNvSpPr>
          <p:nvPr>
            <p:ph type="ftr" sz="quarter" idx="11"/>
          </p:nvPr>
        </p:nvSpPr>
        <p:spPr/>
        <p:txBody>
          <a:bodyPr/>
          <a:lstStyle>
            <a:lvl1pPr>
              <a:defRPr sz="1200"/>
            </a:lvl1pPr>
          </a:lstStyle>
          <a:p>
            <a:endParaRPr lang="en-US"/>
          </a:p>
        </p:txBody>
      </p:sp>
      <p:sp>
        <p:nvSpPr>
          <p:cNvPr id="6" name="Slide Number Placeholder 5"/>
          <p:cNvSpPr>
            <a:spLocks noGrp="1"/>
          </p:cNvSpPr>
          <p:nvPr>
            <p:ph type="sldNum" sz="quarter" idx="12"/>
          </p:nvPr>
        </p:nvSpPr>
        <p:spPr/>
        <p:txBody>
          <a:bodyPr/>
          <a:lstStyle>
            <a:lvl1pPr>
              <a:defRPr sz="1200"/>
            </a:lvl1pPr>
          </a:lstStyle>
          <a:p>
            <a:fld id="{B4D264C2-1847-8A4C-8B30-3B8FC675CC26}" type="slidenum">
              <a:rPr lang="en-US" smtClean="0"/>
              <a:t>‹#›</a:t>
            </a:fld>
            <a:endParaRPr lang="en-US"/>
          </a:p>
        </p:txBody>
      </p:sp>
    </p:spTree>
    <p:extLst>
      <p:ext uri="{BB962C8B-B14F-4D97-AF65-F5344CB8AC3E}">
        <p14:creationId xmlns:p14="http://schemas.microsoft.com/office/powerpoint/2010/main" val="342676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sp>
        <p:nvSpPr>
          <p:cNvPr id="16" name="Google Shape;16;p159"/>
          <p:cNvSpPr txBox="1">
            <a:spLocks noGrp="1"/>
          </p:cNvSpPr>
          <p:nvPr>
            <p:ph type="ctrTitle"/>
          </p:nvPr>
        </p:nvSpPr>
        <p:spPr>
          <a:xfrm>
            <a:off x="1524000" y="2609747"/>
            <a:ext cx="9144000" cy="900216"/>
          </a:xfrm>
          <a:prstGeom prst="rect">
            <a:avLst/>
          </a:prstGeom>
          <a:noFill/>
          <a:ln>
            <a:noFill/>
          </a:ln>
        </p:spPr>
        <p:txBody>
          <a:bodyPr spcFirstLastPara="1" wrap="square" lIns="68575" tIns="34275" rIns="68575" bIns="34275" anchor="b" anchorCtr="0">
            <a:spAutoFit/>
          </a:bodyPr>
          <a:lstStyle>
            <a:lvl1pPr lvl="0" algn="ctr">
              <a:lnSpc>
                <a:spcPct val="90000"/>
              </a:lnSpc>
              <a:spcBef>
                <a:spcPts val="0"/>
              </a:spcBef>
              <a:spcAft>
                <a:spcPts val="0"/>
              </a:spcAft>
              <a:buClr>
                <a:schemeClr val="lt1"/>
              </a:buClr>
              <a:buSzPts val="4500"/>
              <a:buFont typeface="Arial"/>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 name="Google Shape;17;p159"/>
          <p:cNvSpPr txBox="1">
            <a:spLocks noGrp="1"/>
          </p:cNvSpPr>
          <p:nvPr>
            <p:ph type="subTitle" idx="1"/>
          </p:nvPr>
        </p:nvSpPr>
        <p:spPr>
          <a:xfrm>
            <a:off x="1524000" y="3602039"/>
            <a:ext cx="9144000" cy="579616"/>
          </a:xfrm>
          <a:prstGeom prst="rect">
            <a:avLst/>
          </a:prstGeom>
          <a:noFill/>
          <a:ln>
            <a:noFill/>
          </a:ln>
        </p:spPr>
        <p:txBody>
          <a:bodyPr spcFirstLastPara="1" wrap="square" lIns="68575" tIns="34275" rIns="68575" bIns="34275" anchor="t" anchorCtr="0">
            <a:spAutoFit/>
          </a:bodyPr>
          <a:lstStyle>
            <a:lvl1pPr lvl="0" algn="ctr">
              <a:lnSpc>
                <a:spcPct val="100000"/>
              </a:lnSpc>
              <a:spcBef>
                <a:spcPts val="1067"/>
              </a:spcBef>
              <a:spcAft>
                <a:spcPts val="0"/>
              </a:spcAft>
              <a:buClr>
                <a:schemeClr val="lt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18" name="Google Shape;18;p159"/>
          <p:cNvSpPr txBox="1">
            <a:spLocks noGrp="1"/>
          </p:cNvSpPr>
          <p:nvPr>
            <p:ph type="dt" idx="10"/>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9" name="Google Shape;19;p159"/>
          <p:cNvSpPr txBox="1">
            <a:spLocks noGrp="1"/>
          </p:cNvSpPr>
          <p:nvPr>
            <p:ph type="ftr" idx="11"/>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20" name="Google Shape;20;p159"/>
          <p:cNvSpPr txBox="1">
            <a:spLocks noGrp="1"/>
          </p:cNvSpPr>
          <p:nvPr>
            <p:ph type="sldNum" idx="12"/>
          </p:nvPr>
        </p:nvSpPr>
        <p:spPr>
          <a:xfrm>
            <a:off x="9448799" y="858233"/>
            <a:ext cx="2743200" cy="365200"/>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SzPts val="1867"/>
              <a:buNone/>
              <a:defRPr sz="1867"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SzPts val="1867"/>
              <a:buNone/>
              <a:defRPr sz="1867"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SzPts val="1867"/>
              <a:buNone/>
              <a:defRPr sz="1867"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SzPts val="1867"/>
              <a:buNone/>
              <a:defRPr sz="1867"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SzPts val="1867"/>
              <a:buNone/>
              <a:defRPr sz="1867"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SzPts val="1867"/>
              <a:buNone/>
              <a:defRPr sz="1867"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SzPts val="1867"/>
              <a:buNone/>
              <a:defRPr sz="1867"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SzPts val="1867"/>
              <a:buNone/>
              <a:defRPr sz="1867"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SzPts val="1867"/>
              <a:buNone/>
              <a:defRPr sz="1867"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1" name="Google Shape;21;p159"/>
          <p:cNvSpPr txBox="1"/>
          <p:nvPr/>
        </p:nvSpPr>
        <p:spPr>
          <a:xfrm>
            <a:off x="9382699" y="43573"/>
            <a:ext cx="2743200" cy="365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Arial Narrow"/>
                <a:ea typeface="Arial Narrow"/>
                <a:cs typeface="Arial Narrow"/>
                <a:sym typeface="Arial Narrow"/>
              </a:rPr>
              <a:t>‹#›</a:t>
            </a:fld>
            <a:endParaRPr sz="1200" b="1" i="0" u="none" strike="noStrike" cap="none">
              <a:solidFill>
                <a:schemeClr val="lt1"/>
              </a:solidFill>
              <a:latin typeface="Arial Narrow"/>
              <a:ea typeface="Arial Narrow"/>
              <a:cs typeface="Arial Narrow"/>
              <a:sym typeface="Arial Narrow"/>
            </a:endParaRPr>
          </a:p>
        </p:txBody>
      </p:sp>
    </p:spTree>
    <p:extLst>
      <p:ext uri="{BB962C8B-B14F-4D97-AF65-F5344CB8AC3E}">
        <p14:creationId xmlns:p14="http://schemas.microsoft.com/office/powerpoint/2010/main" val="1119544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2E5282-D56C-35DB-F659-A88B2C409709}"/>
              </a:ext>
            </a:extLst>
          </p:cNvPr>
          <p:cNvPicPr>
            <a:picLocks noChangeAspect="1"/>
          </p:cNvPicPr>
          <p:nvPr/>
        </p:nvPicPr>
        <p:blipFill>
          <a:blip r:embed="rId2">
            <a:alphaModFix amt="90000"/>
          </a:blip>
          <a:srcRect l="12" r="12"/>
          <a:stretch/>
        </p:blipFill>
        <p:spPr>
          <a:xfrm>
            <a:off x="1524" y="1"/>
            <a:ext cx="12188952" cy="6858000"/>
          </a:xfrm>
          <a:prstGeom prst="rect">
            <a:avLst/>
          </a:prstGeom>
        </p:spPr>
      </p:pic>
      <p:sp>
        <p:nvSpPr>
          <p:cNvPr id="2" name="Title 1"/>
          <p:cNvSpPr>
            <a:spLocks noGrp="1"/>
          </p:cNvSpPr>
          <p:nvPr>
            <p:ph type="ctrTitle"/>
          </p:nvPr>
        </p:nvSpPr>
        <p:spPr>
          <a:xfrm>
            <a:off x="609600" y="914400"/>
            <a:ext cx="10972800" cy="1140312"/>
          </a:xfrm>
        </p:spPr>
        <p:txBody>
          <a:bodyPr tIns="91440" bIns="91440">
            <a:spAutoFit/>
          </a:bodyPr>
          <a:lstStyle>
            <a:lvl1pPr>
              <a:lnSpc>
                <a:spcPct val="120000"/>
              </a:lnSpc>
              <a:defRPr sz="5400" b="0" i="0">
                <a:latin typeface="Avenir Next" panose="020B05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09600" y="3383280"/>
            <a:ext cx="10972800" cy="821763"/>
          </a:xfrm>
        </p:spPr>
        <p:txBody>
          <a:bodyPr tIns="91440" bIns="91440">
            <a:spAutoFit/>
          </a:bodyPr>
          <a:lstStyle>
            <a:lvl1pPr marL="0" indent="0" algn="l">
              <a:lnSpc>
                <a:spcPct val="120000"/>
              </a:lnSpc>
              <a:spcBef>
                <a:spcPts val="0"/>
              </a:spcBef>
              <a:buNone/>
              <a:defRPr sz="3600" b="0" i="0">
                <a:solidFill>
                  <a:schemeClr val="tx1">
                    <a:tint val="75000"/>
                  </a:schemeClr>
                </a:solidFill>
                <a:effectLst>
                  <a:outerShdw blurRad="50800" dist="38100" dir="2700000" algn="tl" rotWithShape="0">
                    <a:prstClr val="black">
                      <a:alpha val="40000"/>
                    </a:prstClr>
                  </a:outerShdw>
                </a:effectLst>
                <a:latin typeface="Avenir Next Condensed" panose="020B0506020202020204" pitchFamily="34" charset="0"/>
              </a:defRPr>
            </a:lvl1pPr>
            <a:lvl2pPr marL="373213" indent="0" algn="ctr">
              <a:buNone/>
              <a:defRPr>
                <a:solidFill>
                  <a:schemeClr val="tx1">
                    <a:tint val="75000"/>
                  </a:schemeClr>
                </a:solidFill>
              </a:defRPr>
            </a:lvl2pPr>
            <a:lvl3pPr marL="746426" indent="0" algn="ctr">
              <a:buNone/>
              <a:defRPr>
                <a:solidFill>
                  <a:schemeClr val="tx1">
                    <a:tint val="75000"/>
                  </a:schemeClr>
                </a:solidFill>
              </a:defRPr>
            </a:lvl3pPr>
            <a:lvl4pPr marL="1119640" indent="0" algn="ctr">
              <a:buNone/>
              <a:defRPr>
                <a:solidFill>
                  <a:schemeClr val="tx1">
                    <a:tint val="75000"/>
                  </a:schemeClr>
                </a:solidFill>
              </a:defRPr>
            </a:lvl4pPr>
            <a:lvl5pPr marL="1492853" indent="0" algn="ctr">
              <a:buNone/>
              <a:defRPr>
                <a:solidFill>
                  <a:schemeClr val="tx1">
                    <a:tint val="75000"/>
                  </a:schemeClr>
                </a:solidFill>
              </a:defRPr>
            </a:lvl5pPr>
            <a:lvl6pPr marL="1866066" indent="0" algn="ctr">
              <a:buNone/>
              <a:defRPr>
                <a:solidFill>
                  <a:schemeClr val="tx1">
                    <a:tint val="75000"/>
                  </a:schemeClr>
                </a:solidFill>
              </a:defRPr>
            </a:lvl6pPr>
            <a:lvl7pPr marL="2239280" indent="0" algn="ctr">
              <a:buNone/>
              <a:defRPr>
                <a:solidFill>
                  <a:schemeClr val="tx1">
                    <a:tint val="75000"/>
                  </a:schemeClr>
                </a:solidFill>
              </a:defRPr>
            </a:lvl7pPr>
            <a:lvl8pPr marL="2612493" indent="0" algn="ctr">
              <a:buNone/>
              <a:defRPr>
                <a:solidFill>
                  <a:schemeClr val="tx1">
                    <a:tint val="75000"/>
                  </a:schemeClr>
                </a:solidFill>
              </a:defRPr>
            </a:lvl8pPr>
            <a:lvl9pPr marL="298570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sz="1200" b="0" i="0">
                <a:effectLst>
                  <a:outerShdw blurRad="50800" dist="38100" dir="2700000" algn="tl" rotWithShape="0">
                    <a:prstClr val="black">
                      <a:alpha val="40000"/>
                    </a:prstClr>
                  </a:outerShdw>
                </a:effectLst>
                <a:latin typeface="Avenir Next Condensed Medium" panose="020B0506020202020204" pitchFamily="34" charset="0"/>
              </a:defRPr>
            </a:lvl1pPr>
          </a:lstStyle>
          <a:p>
            <a:fld id="{6C47FE26-5017-9A40-B2D5-77B400062DAE}" type="datetimeFigureOut">
              <a:rPr lang="en-US" smtClean="0"/>
              <a:t>2/19/25</a:t>
            </a:fld>
            <a:endParaRPr lang="en-US"/>
          </a:p>
        </p:txBody>
      </p:sp>
      <p:sp>
        <p:nvSpPr>
          <p:cNvPr id="5" name="Footer Placeholder 4"/>
          <p:cNvSpPr>
            <a:spLocks noGrp="1"/>
          </p:cNvSpPr>
          <p:nvPr>
            <p:ph type="ftr" sz="quarter" idx="11"/>
          </p:nvPr>
        </p:nvSpPr>
        <p:spPr/>
        <p:txBody>
          <a:bodyPr/>
          <a:lstStyle>
            <a:lvl1pPr>
              <a:defRPr sz="1200" b="0" i="0">
                <a:effectLst>
                  <a:outerShdw blurRad="50800" dist="38100" dir="2700000" algn="tl" rotWithShape="0">
                    <a:prstClr val="black">
                      <a:alpha val="40000"/>
                    </a:prstClr>
                  </a:outerShdw>
                </a:effectLst>
                <a:latin typeface="Avenir Next Condensed Medium" panose="020B0506020202020204" pitchFamily="34" charset="0"/>
              </a:defRPr>
            </a:lvl1pPr>
          </a:lstStyle>
          <a:p>
            <a:endParaRPr lang="en-US"/>
          </a:p>
        </p:txBody>
      </p:sp>
      <p:pic>
        <p:nvPicPr>
          <p:cNvPr id="9" name="Picture 8">
            <a:extLst>
              <a:ext uri="{FF2B5EF4-FFF2-40B4-BE49-F238E27FC236}">
                <a16:creationId xmlns:a16="http://schemas.microsoft.com/office/drawing/2014/main" id="{6EF71256-203B-DF26-4A8C-6687C17B15EE}"/>
              </a:ext>
            </a:extLst>
          </p:cNvPr>
          <p:cNvPicPr>
            <a:picLocks noChangeAspect="1"/>
          </p:cNvPicPr>
          <p:nvPr/>
        </p:nvPicPr>
        <p:blipFill>
          <a:blip r:embed="rId3"/>
          <a:srcRect/>
          <a:stretch/>
        </p:blipFill>
        <p:spPr>
          <a:xfrm>
            <a:off x="9144000" y="5486400"/>
            <a:ext cx="2743200" cy="1145639"/>
          </a:xfrm>
          <a:prstGeom prst="rect">
            <a:avLst/>
          </a:prstGeom>
        </p:spPr>
      </p:pic>
    </p:spTree>
    <p:extLst>
      <p:ext uri="{BB962C8B-B14F-4D97-AF65-F5344CB8AC3E}">
        <p14:creationId xmlns:p14="http://schemas.microsoft.com/office/powerpoint/2010/main" val="56771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 y="182880"/>
            <a:ext cx="11887200" cy="914400"/>
          </a:xfrm>
        </p:spPr>
        <p:txBody>
          <a:bodyPr lIns="155448">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52400" y="1188720"/>
            <a:ext cx="11887200" cy="5120640"/>
          </a:xfrm>
        </p:spPr>
        <p:txBody>
          <a:bodyPr>
            <a:noAutofit/>
          </a:bodyPr>
          <a:lstStyle>
            <a:lvl1pPr>
              <a:defRPr sz="2800"/>
            </a:lvl1pPr>
            <a:lvl2pPr>
              <a:defRPr sz="24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55448" y="6492240"/>
            <a:ext cx="2844800" cy="274320"/>
          </a:xfrm>
        </p:spPr>
        <p:txBody>
          <a:bodyPr/>
          <a:lstStyle>
            <a:lvl1pPr>
              <a:defRPr sz="1200"/>
            </a:lvl1pPr>
          </a:lstStyle>
          <a:p>
            <a:fld id="{6C47FE26-5017-9A40-B2D5-77B400062DAE}" type="datetimeFigureOut">
              <a:rPr lang="en-US" smtClean="0"/>
              <a:t>2/19/25</a:t>
            </a:fld>
            <a:endParaRPr lang="en-US"/>
          </a:p>
        </p:txBody>
      </p:sp>
      <p:sp>
        <p:nvSpPr>
          <p:cNvPr id="5" name="Footer Placeholder 4"/>
          <p:cNvSpPr>
            <a:spLocks noGrp="1"/>
          </p:cNvSpPr>
          <p:nvPr>
            <p:ph type="ftr" sz="quarter" idx="11"/>
          </p:nvPr>
        </p:nvSpPr>
        <p:spPr>
          <a:xfrm>
            <a:off x="4165600" y="6492240"/>
            <a:ext cx="3860800" cy="274320"/>
          </a:xfrm>
        </p:spPr>
        <p:txBody>
          <a:bodyPr/>
          <a:lstStyle>
            <a:lvl1pPr>
              <a:defRPr sz="1200"/>
            </a:lvl1pPr>
          </a:lstStyle>
          <a:p>
            <a:endParaRPr lang="en-US"/>
          </a:p>
        </p:txBody>
      </p:sp>
      <p:sp>
        <p:nvSpPr>
          <p:cNvPr id="6" name="Slide Number Placeholder 5"/>
          <p:cNvSpPr>
            <a:spLocks noGrp="1"/>
          </p:cNvSpPr>
          <p:nvPr>
            <p:ph type="sldNum" sz="quarter" idx="12"/>
          </p:nvPr>
        </p:nvSpPr>
        <p:spPr>
          <a:xfrm>
            <a:off x="9204073" y="6492240"/>
            <a:ext cx="2835527" cy="274320"/>
          </a:xfrm>
        </p:spPr>
        <p:txBody>
          <a:bodyPr/>
          <a:lstStyle>
            <a:lvl1pPr>
              <a:defRPr sz="1200"/>
            </a:lvl1pPr>
          </a:lstStyle>
          <a:p>
            <a:fld id="{EDF2254A-1EBB-104F-BE34-EC4C6F98D06F}" type="slidenum">
              <a:rPr lang="en-US" smtClean="0"/>
              <a:t>‹#›</a:t>
            </a:fld>
            <a:endParaRPr lang="en-US"/>
          </a:p>
        </p:txBody>
      </p:sp>
    </p:spTree>
    <p:extLst>
      <p:ext uri="{BB962C8B-B14F-4D97-AF65-F5344CB8AC3E}">
        <p14:creationId xmlns:p14="http://schemas.microsoft.com/office/powerpoint/2010/main" val="406982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286"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619">
                <a:solidFill>
                  <a:schemeClr val="tx1">
                    <a:tint val="75000"/>
                  </a:schemeClr>
                </a:solidFill>
              </a:defRPr>
            </a:lvl1pPr>
            <a:lvl2pPr marL="373213" indent="0">
              <a:buNone/>
              <a:defRPr sz="1476">
                <a:solidFill>
                  <a:schemeClr val="tx1">
                    <a:tint val="75000"/>
                  </a:schemeClr>
                </a:solidFill>
              </a:defRPr>
            </a:lvl2pPr>
            <a:lvl3pPr marL="746426" indent="0">
              <a:buNone/>
              <a:defRPr sz="1286">
                <a:solidFill>
                  <a:schemeClr val="tx1">
                    <a:tint val="75000"/>
                  </a:schemeClr>
                </a:solidFill>
              </a:defRPr>
            </a:lvl3pPr>
            <a:lvl4pPr marL="1119640" indent="0">
              <a:buNone/>
              <a:defRPr sz="1143">
                <a:solidFill>
                  <a:schemeClr val="tx1">
                    <a:tint val="75000"/>
                  </a:schemeClr>
                </a:solidFill>
              </a:defRPr>
            </a:lvl4pPr>
            <a:lvl5pPr marL="1492853" indent="0">
              <a:buNone/>
              <a:defRPr sz="1143">
                <a:solidFill>
                  <a:schemeClr val="tx1">
                    <a:tint val="75000"/>
                  </a:schemeClr>
                </a:solidFill>
              </a:defRPr>
            </a:lvl5pPr>
            <a:lvl6pPr marL="1866066" indent="0">
              <a:buNone/>
              <a:defRPr sz="1143">
                <a:solidFill>
                  <a:schemeClr val="tx1">
                    <a:tint val="75000"/>
                  </a:schemeClr>
                </a:solidFill>
              </a:defRPr>
            </a:lvl6pPr>
            <a:lvl7pPr marL="2239280" indent="0">
              <a:buNone/>
              <a:defRPr sz="1143">
                <a:solidFill>
                  <a:schemeClr val="tx1">
                    <a:tint val="75000"/>
                  </a:schemeClr>
                </a:solidFill>
              </a:defRPr>
            </a:lvl7pPr>
            <a:lvl8pPr marL="2612493" indent="0">
              <a:buNone/>
              <a:defRPr sz="1143">
                <a:solidFill>
                  <a:schemeClr val="tx1">
                    <a:tint val="75000"/>
                  </a:schemeClr>
                </a:solidFill>
              </a:defRPr>
            </a:lvl8pPr>
            <a:lvl9pPr marL="2985706" indent="0">
              <a:buNone/>
              <a:defRPr sz="114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z="1200"/>
            </a:lvl1pPr>
          </a:lstStyle>
          <a:p>
            <a:fld id="{6C47FE26-5017-9A40-B2D5-77B400062DAE}" type="datetimeFigureOut">
              <a:rPr lang="en-US" smtClean="0"/>
              <a:t>2/19/25</a:t>
            </a:fld>
            <a:endParaRPr lang="en-US"/>
          </a:p>
        </p:txBody>
      </p:sp>
      <p:sp>
        <p:nvSpPr>
          <p:cNvPr id="5" name="Footer Placeholder 4"/>
          <p:cNvSpPr>
            <a:spLocks noGrp="1"/>
          </p:cNvSpPr>
          <p:nvPr>
            <p:ph type="ftr" sz="quarter" idx="11"/>
          </p:nvPr>
        </p:nvSpPr>
        <p:spPr/>
        <p:txBody>
          <a:bodyPr/>
          <a:lstStyle>
            <a:lvl1pPr>
              <a:defRPr sz="1200"/>
            </a:lvl1pPr>
          </a:lstStyle>
          <a:p>
            <a:endParaRPr lang="en-US"/>
          </a:p>
        </p:txBody>
      </p:sp>
      <p:sp>
        <p:nvSpPr>
          <p:cNvPr id="6" name="Slide Number Placeholder 5"/>
          <p:cNvSpPr>
            <a:spLocks noGrp="1"/>
          </p:cNvSpPr>
          <p:nvPr>
            <p:ph type="sldNum" sz="quarter" idx="12"/>
          </p:nvPr>
        </p:nvSpPr>
        <p:spPr/>
        <p:txBody>
          <a:bodyPr/>
          <a:lstStyle>
            <a:lvl1pPr>
              <a:defRPr sz="1200"/>
            </a:lvl1pPr>
          </a:lstStyle>
          <a:p>
            <a:fld id="{EDF2254A-1EBB-104F-BE34-EC4C6F98D06F}" type="slidenum">
              <a:rPr lang="en-US" smtClean="0"/>
              <a:t>‹#›</a:t>
            </a:fld>
            <a:endParaRPr lang="en-US"/>
          </a:p>
        </p:txBody>
      </p:sp>
    </p:spTree>
    <p:extLst>
      <p:ext uri="{BB962C8B-B14F-4D97-AF65-F5344CB8AC3E}">
        <p14:creationId xmlns:p14="http://schemas.microsoft.com/office/powerpoint/2010/main" val="242125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952" b="1"/>
            </a:lvl1pPr>
            <a:lvl2pPr marL="373213" indent="0">
              <a:buNone/>
              <a:defRPr sz="1619" b="1"/>
            </a:lvl2pPr>
            <a:lvl3pPr marL="746426" indent="0">
              <a:buNone/>
              <a:defRPr sz="1476" b="1"/>
            </a:lvl3pPr>
            <a:lvl4pPr marL="1119640" indent="0">
              <a:buNone/>
              <a:defRPr sz="1286" b="1"/>
            </a:lvl4pPr>
            <a:lvl5pPr marL="1492853" indent="0">
              <a:buNone/>
              <a:defRPr sz="1286" b="1"/>
            </a:lvl5pPr>
            <a:lvl6pPr marL="1866066" indent="0">
              <a:buNone/>
              <a:defRPr sz="1286" b="1"/>
            </a:lvl6pPr>
            <a:lvl7pPr marL="2239280" indent="0">
              <a:buNone/>
              <a:defRPr sz="1286" b="1"/>
            </a:lvl7pPr>
            <a:lvl8pPr marL="2612493" indent="0">
              <a:buNone/>
              <a:defRPr sz="1286" b="1"/>
            </a:lvl8pPr>
            <a:lvl9pPr marL="2985706" indent="0">
              <a:buNone/>
              <a:defRPr sz="1286"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952"/>
            </a:lvl1pPr>
            <a:lvl2pPr>
              <a:defRPr sz="1619"/>
            </a:lvl2pPr>
            <a:lvl3pPr>
              <a:defRPr sz="1476"/>
            </a:lvl3pPr>
            <a:lvl4pPr>
              <a:defRPr sz="1286"/>
            </a:lvl4pPr>
            <a:lvl5pPr>
              <a:defRPr sz="1286"/>
            </a:lvl5pPr>
            <a:lvl6pPr>
              <a:defRPr sz="1286"/>
            </a:lvl6pPr>
            <a:lvl7pPr>
              <a:defRPr sz="1286"/>
            </a:lvl7pPr>
            <a:lvl8pPr>
              <a:defRPr sz="1286"/>
            </a:lvl8pPr>
            <a:lvl9pPr>
              <a:defRPr sz="128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1952" b="1"/>
            </a:lvl1pPr>
            <a:lvl2pPr marL="373213" indent="0">
              <a:buNone/>
              <a:defRPr sz="1619" b="1"/>
            </a:lvl2pPr>
            <a:lvl3pPr marL="746426" indent="0">
              <a:buNone/>
              <a:defRPr sz="1476" b="1"/>
            </a:lvl3pPr>
            <a:lvl4pPr marL="1119640" indent="0">
              <a:buNone/>
              <a:defRPr sz="1286" b="1"/>
            </a:lvl4pPr>
            <a:lvl5pPr marL="1492853" indent="0">
              <a:buNone/>
              <a:defRPr sz="1286" b="1"/>
            </a:lvl5pPr>
            <a:lvl6pPr marL="1866066" indent="0">
              <a:buNone/>
              <a:defRPr sz="1286" b="1"/>
            </a:lvl6pPr>
            <a:lvl7pPr marL="2239280" indent="0">
              <a:buNone/>
              <a:defRPr sz="1286" b="1"/>
            </a:lvl7pPr>
            <a:lvl8pPr marL="2612493" indent="0">
              <a:buNone/>
              <a:defRPr sz="1286" b="1"/>
            </a:lvl8pPr>
            <a:lvl9pPr marL="2985706" indent="0">
              <a:buNone/>
              <a:defRPr sz="1286"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1952"/>
            </a:lvl1pPr>
            <a:lvl2pPr>
              <a:defRPr sz="1619"/>
            </a:lvl2pPr>
            <a:lvl3pPr>
              <a:defRPr sz="1476"/>
            </a:lvl3pPr>
            <a:lvl4pPr>
              <a:defRPr sz="1286"/>
            </a:lvl4pPr>
            <a:lvl5pPr>
              <a:defRPr sz="1286"/>
            </a:lvl5pPr>
            <a:lvl6pPr>
              <a:defRPr sz="1286"/>
            </a:lvl6pPr>
            <a:lvl7pPr>
              <a:defRPr sz="1286"/>
            </a:lvl7pPr>
            <a:lvl8pPr>
              <a:defRPr sz="1286"/>
            </a:lvl8pPr>
            <a:lvl9pPr>
              <a:defRPr sz="128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z="1200"/>
            </a:lvl1pPr>
          </a:lstStyle>
          <a:p>
            <a:fld id="{6C47FE26-5017-9A40-B2D5-77B400062DAE}" type="datetimeFigureOut">
              <a:rPr lang="en-US" smtClean="0"/>
              <a:t>2/19/25</a:t>
            </a:fld>
            <a:endParaRPr lang="en-US"/>
          </a:p>
        </p:txBody>
      </p:sp>
      <p:sp>
        <p:nvSpPr>
          <p:cNvPr id="8" name="Footer Placeholder 7"/>
          <p:cNvSpPr>
            <a:spLocks noGrp="1"/>
          </p:cNvSpPr>
          <p:nvPr>
            <p:ph type="ftr" sz="quarter" idx="11"/>
          </p:nvPr>
        </p:nvSpPr>
        <p:spPr/>
        <p:txBody>
          <a:bodyPr/>
          <a:lstStyle>
            <a:lvl1pPr>
              <a:defRPr sz="1200"/>
            </a:lvl1pPr>
          </a:lstStyle>
          <a:p>
            <a:endParaRPr lang="en-US"/>
          </a:p>
        </p:txBody>
      </p:sp>
      <p:sp>
        <p:nvSpPr>
          <p:cNvPr id="9" name="Slide Number Placeholder 8"/>
          <p:cNvSpPr>
            <a:spLocks noGrp="1"/>
          </p:cNvSpPr>
          <p:nvPr>
            <p:ph type="sldNum" sz="quarter" idx="12"/>
          </p:nvPr>
        </p:nvSpPr>
        <p:spPr/>
        <p:txBody>
          <a:bodyPr/>
          <a:lstStyle>
            <a:lvl1pPr>
              <a:defRPr sz="1200"/>
            </a:lvl1pPr>
          </a:lstStyle>
          <a:p>
            <a:fld id="{EDF2254A-1EBB-104F-BE34-EC4C6F98D06F}" type="slidenum">
              <a:rPr lang="en-US" smtClean="0"/>
              <a:t>‹#›</a:t>
            </a:fld>
            <a:endParaRPr lang="en-US"/>
          </a:p>
        </p:txBody>
      </p:sp>
    </p:spTree>
    <p:extLst>
      <p:ext uri="{BB962C8B-B14F-4D97-AF65-F5344CB8AC3E}">
        <p14:creationId xmlns:p14="http://schemas.microsoft.com/office/powerpoint/2010/main" val="328986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sz="1200"/>
            </a:lvl1pPr>
          </a:lstStyle>
          <a:p>
            <a:fld id="{6C47FE26-5017-9A40-B2D5-77B400062DAE}" type="datetimeFigureOut">
              <a:rPr lang="en-US" smtClean="0"/>
              <a:t>2/19/25</a:t>
            </a:fld>
            <a:endParaRPr lang="en-US"/>
          </a:p>
        </p:txBody>
      </p:sp>
      <p:sp>
        <p:nvSpPr>
          <p:cNvPr id="4" name="Footer Placeholder 3"/>
          <p:cNvSpPr>
            <a:spLocks noGrp="1"/>
          </p:cNvSpPr>
          <p:nvPr>
            <p:ph type="ftr" sz="quarter" idx="11"/>
          </p:nvPr>
        </p:nvSpPr>
        <p:spPr/>
        <p:txBody>
          <a:bodyPr/>
          <a:lstStyle>
            <a:lvl1pPr>
              <a:defRPr sz="1200"/>
            </a:lvl1pPr>
          </a:lstStyle>
          <a:p>
            <a:endParaRPr lang="en-US"/>
          </a:p>
        </p:txBody>
      </p:sp>
      <p:sp>
        <p:nvSpPr>
          <p:cNvPr id="5" name="Slide Number Placeholder 4"/>
          <p:cNvSpPr>
            <a:spLocks noGrp="1"/>
          </p:cNvSpPr>
          <p:nvPr>
            <p:ph type="sldNum" sz="quarter" idx="12"/>
          </p:nvPr>
        </p:nvSpPr>
        <p:spPr/>
        <p:txBody>
          <a:bodyPr/>
          <a:lstStyle>
            <a:lvl1pPr>
              <a:defRPr sz="1200"/>
            </a:lvl1pPr>
          </a:lstStyle>
          <a:p>
            <a:fld id="{EDF2254A-1EBB-104F-BE34-EC4C6F98D06F}" type="slidenum">
              <a:rPr lang="en-US" smtClean="0"/>
              <a:t>‹#›</a:t>
            </a:fld>
            <a:endParaRPr lang="en-US"/>
          </a:p>
        </p:txBody>
      </p:sp>
    </p:spTree>
    <p:extLst>
      <p:ext uri="{BB962C8B-B14F-4D97-AF65-F5344CB8AC3E}">
        <p14:creationId xmlns:p14="http://schemas.microsoft.com/office/powerpoint/2010/main" val="33934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1200"/>
            </a:lvl1pPr>
          </a:lstStyle>
          <a:p>
            <a:fld id="{6C47FE26-5017-9A40-B2D5-77B400062DAE}" type="datetimeFigureOut">
              <a:rPr lang="en-US" smtClean="0"/>
              <a:t>2/19/25</a:t>
            </a:fld>
            <a:endParaRPr lang="en-US"/>
          </a:p>
        </p:txBody>
      </p:sp>
      <p:sp>
        <p:nvSpPr>
          <p:cNvPr id="3" name="Footer Placeholder 2"/>
          <p:cNvSpPr>
            <a:spLocks noGrp="1"/>
          </p:cNvSpPr>
          <p:nvPr>
            <p:ph type="ftr" sz="quarter" idx="11"/>
          </p:nvPr>
        </p:nvSpPr>
        <p:spPr/>
        <p:txBody>
          <a:bodyPr/>
          <a:lstStyle>
            <a:lvl1pPr>
              <a:defRPr sz="1200"/>
            </a:lvl1pPr>
          </a:lstStyle>
          <a:p>
            <a:endParaRPr lang="en-US"/>
          </a:p>
        </p:txBody>
      </p:sp>
      <p:sp>
        <p:nvSpPr>
          <p:cNvPr id="4" name="Slide Number Placeholder 3"/>
          <p:cNvSpPr>
            <a:spLocks noGrp="1"/>
          </p:cNvSpPr>
          <p:nvPr>
            <p:ph type="sldNum" sz="quarter" idx="12"/>
          </p:nvPr>
        </p:nvSpPr>
        <p:spPr/>
        <p:txBody>
          <a:bodyPr/>
          <a:lstStyle>
            <a:lvl1pPr>
              <a:defRPr sz="1200"/>
            </a:lvl1pPr>
          </a:lstStyle>
          <a:p>
            <a:fld id="{EDF2254A-1EBB-104F-BE34-EC4C6F98D06F}" type="slidenum">
              <a:rPr lang="en-US" smtClean="0"/>
              <a:t>‹#›</a:t>
            </a:fld>
            <a:endParaRPr lang="en-US"/>
          </a:p>
        </p:txBody>
      </p:sp>
    </p:spTree>
    <p:extLst>
      <p:ext uri="{BB962C8B-B14F-4D97-AF65-F5344CB8AC3E}">
        <p14:creationId xmlns:p14="http://schemas.microsoft.com/office/powerpoint/2010/main" val="244475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61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2619"/>
            </a:lvl1pPr>
            <a:lvl2pPr>
              <a:defRPr sz="2286"/>
            </a:lvl2pPr>
            <a:lvl3pPr>
              <a:defRPr sz="1952"/>
            </a:lvl3pPr>
            <a:lvl4pPr>
              <a:defRPr sz="1619"/>
            </a:lvl4pPr>
            <a:lvl5pPr>
              <a:defRPr sz="1619"/>
            </a:lvl5pPr>
            <a:lvl6pPr>
              <a:defRPr sz="1619"/>
            </a:lvl6pPr>
            <a:lvl7pPr>
              <a:defRPr sz="1619"/>
            </a:lvl7pPr>
            <a:lvl8pPr>
              <a:defRPr sz="1619"/>
            </a:lvl8pPr>
            <a:lvl9pPr>
              <a:defRPr sz="16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143"/>
            </a:lvl1pPr>
            <a:lvl2pPr marL="373213" indent="0">
              <a:buNone/>
              <a:defRPr sz="1000"/>
            </a:lvl2pPr>
            <a:lvl3pPr marL="746426" indent="0">
              <a:buNone/>
              <a:defRPr sz="810"/>
            </a:lvl3pPr>
            <a:lvl4pPr marL="1119640" indent="0">
              <a:buNone/>
              <a:defRPr sz="714"/>
            </a:lvl4pPr>
            <a:lvl5pPr marL="1492853" indent="0">
              <a:buNone/>
              <a:defRPr sz="714"/>
            </a:lvl5pPr>
            <a:lvl6pPr marL="1866066" indent="0">
              <a:buNone/>
              <a:defRPr sz="714"/>
            </a:lvl6pPr>
            <a:lvl7pPr marL="2239280" indent="0">
              <a:buNone/>
              <a:defRPr sz="714"/>
            </a:lvl7pPr>
            <a:lvl8pPr marL="2612493" indent="0">
              <a:buNone/>
              <a:defRPr sz="714"/>
            </a:lvl8pPr>
            <a:lvl9pPr marL="2985706" indent="0">
              <a:buNone/>
              <a:defRPr sz="714"/>
            </a:lvl9pPr>
          </a:lstStyle>
          <a:p>
            <a:pPr lvl="0"/>
            <a:r>
              <a:rPr lang="en-US"/>
              <a:t>Click to edit Master text styles</a:t>
            </a:r>
          </a:p>
        </p:txBody>
      </p:sp>
      <p:sp>
        <p:nvSpPr>
          <p:cNvPr id="5" name="Date Placeholder 4"/>
          <p:cNvSpPr>
            <a:spLocks noGrp="1"/>
          </p:cNvSpPr>
          <p:nvPr>
            <p:ph type="dt" sz="half" idx="10"/>
          </p:nvPr>
        </p:nvSpPr>
        <p:spPr/>
        <p:txBody>
          <a:bodyPr/>
          <a:lstStyle>
            <a:lvl1pPr>
              <a:defRPr sz="1200"/>
            </a:lvl1pPr>
          </a:lstStyle>
          <a:p>
            <a:fld id="{6C47FE26-5017-9A40-B2D5-77B400062DAE}" type="datetimeFigureOut">
              <a:rPr lang="en-US" smtClean="0"/>
              <a:t>2/19/25</a:t>
            </a:fld>
            <a:endParaRPr lang="en-US"/>
          </a:p>
        </p:txBody>
      </p:sp>
      <p:sp>
        <p:nvSpPr>
          <p:cNvPr id="6" name="Footer Placeholder 5"/>
          <p:cNvSpPr>
            <a:spLocks noGrp="1"/>
          </p:cNvSpPr>
          <p:nvPr>
            <p:ph type="ftr" sz="quarter" idx="11"/>
          </p:nvPr>
        </p:nvSpPr>
        <p:spPr/>
        <p:txBody>
          <a:bodyPr/>
          <a:lstStyle>
            <a:lvl1pPr>
              <a:defRPr sz="1200"/>
            </a:lvl1pPr>
          </a:lstStyle>
          <a:p>
            <a:endParaRPr lang="en-US"/>
          </a:p>
        </p:txBody>
      </p:sp>
      <p:sp>
        <p:nvSpPr>
          <p:cNvPr id="7" name="Slide Number Placeholder 6"/>
          <p:cNvSpPr>
            <a:spLocks noGrp="1"/>
          </p:cNvSpPr>
          <p:nvPr>
            <p:ph type="sldNum" sz="quarter" idx="12"/>
          </p:nvPr>
        </p:nvSpPr>
        <p:spPr/>
        <p:txBody>
          <a:bodyPr/>
          <a:lstStyle>
            <a:lvl1pPr>
              <a:defRPr sz="1200"/>
            </a:lvl1pPr>
          </a:lstStyle>
          <a:p>
            <a:fld id="{EDF2254A-1EBB-104F-BE34-EC4C6F98D06F}" type="slidenum">
              <a:rPr lang="en-US" smtClean="0"/>
              <a:t>‹#›</a:t>
            </a:fld>
            <a:endParaRPr lang="en-US"/>
          </a:p>
        </p:txBody>
      </p:sp>
    </p:spTree>
    <p:extLst>
      <p:ext uri="{BB962C8B-B14F-4D97-AF65-F5344CB8AC3E}">
        <p14:creationId xmlns:p14="http://schemas.microsoft.com/office/powerpoint/2010/main" val="417558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619"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619"/>
            </a:lvl1pPr>
            <a:lvl2pPr marL="373213" indent="0">
              <a:buNone/>
              <a:defRPr sz="2286"/>
            </a:lvl2pPr>
            <a:lvl3pPr marL="746426" indent="0">
              <a:buNone/>
              <a:defRPr sz="1952"/>
            </a:lvl3pPr>
            <a:lvl4pPr marL="1119640" indent="0">
              <a:buNone/>
              <a:defRPr sz="1619"/>
            </a:lvl4pPr>
            <a:lvl5pPr marL="1492853" indent="0">
              <a:buNone/>
              <a:defRPr sz="1619"/>
            </a:lvl5pPr>
            <a:lvl6pPr marL="1866066" indent="0">
              <a:buNone/>
              <a:defRPr sz="1619"/>
            </a:lvl6pPr>
            <a:lvl7pPr marL="2239280" indent="0">
              <a:buNone/>
              <a:defRPr sz="1619"/>
            </a:lvl7pPr>
            <a:lvl8pPr marL="2612493" indent="0">
              <a:buNone/>
              <a:defRPr sz="1619"/>
            </a:lvl8pPr>
            <a:lvl9pPr marL="2985706" indent="0">
              <a:buNone/>
              <a:defRPr sz="1619"/>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143"/>
            </a:lvl1pPr>
            <a:lvl2pPr marL="373213" indent="0">
              <a:buNone/>
              <a:defRPr sz="1000"/>
            </a:lvl2pPr>
            <a:lvl3pPr marL="746426" indent="0">
              <a:buNone/>
              <a:defRPr sz="810"/>
            </a:lvl3pPr>
            <a:lvl4pPr marL="1119640" indent="0">
              <a:buNone/>
              <a:defRPr sz="714"/>
            </a:lvl4pPr>
            <a:lvl5pPr marL="1492853" indent="0">
              <a:buNone/>
              <a:defRPr sz="714"/>
            </a:lvl5pPr>
            <a:lvl6pPr marL="1866066" indent="0">
              <a:buNone/>
              <a:defRPr sz="714"/>
            </a:lvl6pPr>
            <a:lvl7pPr marL="2239280" indent="0">
              <a:buNone/>
              <a:defRPr sz="714"/>
            </a:lvl7pPr>
            <a:lvl8pPr marL="2612493" indent="0">
              <a:buNone/>
              <a:defRPr sz="714"/>
            </a:lvl8pPr>
            <a:lvl9pPr marL="2985706" indent="0">
              <a:buNone/>
              <a:defRPr sz="714"/>
            </a:lvl9pPr>
          </a:lstStyle>
          <a:p>
            <a:pPr lvl="0"/>
            <a:r>
              <a:rPr lang="en-US"/>
              <a:t>Click to edit Master text styles</a:t>
            </a:r>
          </a:p>
        </p:txBody>
      </p:sp>
      <p:sp>
        <p:nvSpPr>
          <p:cNvPr id="5" name="Date Placeholder 4"/>
          <p:cNvSpPr>
            <a:spLocks noGrp="1"/>
          </p:cNvSpPr>
          <p:nvPr>
            <p:ph type="dt" sz="half" idx="10"/>
          </p:nvPr>
        </p:nvSpPr>
        <p:spPr/>
        <p:txBody>
          <a:bodyPr/>
          <a:lstStyle>
            <a:lvl1pPr>
              <a:defRPr sz="1200"/>
            </a:lvl1pPr>
          </a:lstStyle>
          <a:p>
            <a:fld id="{6C47FE26-5017-9A40-B2D5-77B400062DAE}" type="datetimeFigureOut">
              <a:rPr lang="en-US" smtClean="0"/>
              <a:t>2/19/25</a:t>
            </a:fld>
            <a:endParaRPr lang="en-US"/>
          </a:p>
        </p:txBody>
      </p:sp>
      <p:sp>
        <p:nvSpPr>
          <p:cNvPr id="6" name="Footer Placeholder 5"/>
          <p:cNvSpPr>
            <a:spLocks noGrp="1"/>
          </p:cNvSpPr>
          <p:nvPr>
            <p:ph type="ftr" sz="quarter" idx="11"/>
          </p:nvPr>
        </p:nvSpPr>
        <p:spPr/>
        <p:txBody>
          <a:bodyPr/>
          <a:lstStyle>
            <a:lvl1pPr>
              <a:defRPr sz="1200"/>
            </a:lvl1pPr>
          </a:lstStyle>
          <a:p>
            <a:endParaRPr lang="en-US"/>
          </a:p>
        </p:txBody>
      </p:sp>
      <p:sp>
        <p:nvSpPr>
          <p:cNvPr id="7" name="Slide Number Placeholder 6"/>
          <p:cNvSpPr>
            <a:spLocks noGrp="1"/>
          </p:cNvSpPr>
          <p:nvPr>
            <p:ph type="sldNum" sz="quarter" idx="12"/>
          </p:nvPr>
        </p:nvSpPr>
        <p:spPr/>
        <p:txBody>
          <a:bodyPr/>
          <a:lstStyle>
            <a:lvl1pPr>
              <a:defRPr sz="1200"/>
            </a:lvl1pPr>
          </a:lstStyle>
          <a:p>
            <a:fld id="{EDF2254A-1EBB-104F-BE34-EC4C6F98D06F}" type="slidenum">
              <a:rPr lang="en-US" smtClean="0"/>
              <a:t>‹#›</a:t>
            </a:fld>
            <a:endParaRPr lang="en-US"/>
          </a:p>
        </p:txBody>
      </p:sp>
    </p:spTree>
    <p:extLst>
      <p:ext uri="{BB962C8B-B14F-4D97-AF65-F5344CB8AC3E}">
        <p14:creationId xmlns:p14="http://schemas.microsoft.com/office/powerpoint/2010/main" val="345331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 y="182880"/>
            <a:ext cx="11887200" cy="914400"/>
          </a:xfrm>
        </p:spPr>
        <p:txBody>
          <a:bodyPr lIns="155448">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52400" y="1188720"/>
            <a:ext cx="11887200" cy="5120640"/>
          </a:xfrm>
        </p:spPr>
        <p:txBody>
          <a:bodyPr>
            <a:noAutofit/>
          </a:bodyPr>
          <a:lstStyle>
            <a:lvl1pPr>
              <a:defRPr sz="2800"/>
            </a:lvl1pPr>
            <a:lvl2pPr>
              <a:defRPr sz="24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55448" y="6492240"/>
            <a:ext cx="2844800" cy="274320"/>
          </a:xfrm>
        </p:spPr>
        <p:txBody>
          <a:bodyPr/>
          <a:lstStyle>
            <a:lvl1pPr>
              <a:defRPr sz="1200"/>
            </a:lvl1pPr>
          </a:lstStyle>
          <a:p>
            <a:fld id="{614BC15C-BEA3-D041-8C89-A2ECC5DC464B}" type="datetime1">
              <a:rPr lang="en-US" smtClean="0"/>
              <a:t>2/19/25</a:t>
            </a:fld>
            <a:endParaRPr lang="en-US"/>
          </a:p>
        </p:txBody>
      </p:sp>
      <p:sp>
        <p:nvSpPr>
          <p:cNvPr id="5" name="Footer Placeholder 4"/>
          <p:cNvSpPr>
            <a:spLocks noGrp="1"/>
          </p:cNvSpPr>
          <p:nvPr>
            <p:ph type="ftr" sz="quarter" idx="11"/>
          </p:nvPr>
        </p:nvSpPr>
        <p:spPr>
          <a:xfrm>
            <a:off x="4165600" y="6492240"/>
            <a:ext cx="3860800" cy="274320"/>
          </a:xfrm>
        </p:spPr>
        <p:txBody>
          <a:bodyPr/>
          <a:lstStyle>
            <a:lvl1pPr>
              <a:defRPr sz="1200"/>
            </a:lvl1pPr>
          </a:lstStyle>
          <a:p>
            <a:endParaRPr lang="en-US"/>
          </a:p>
        </p:txBody>
      </p:sp>
      <p:sp>
        <p:nvSpPr>
          <p:cNvPr id="6" name="Slide Number Placeholder 5"/>
          <p:cNvSpPr>
            <a:spLocks noGrp="1"/>
          </p:cNvSpPr>
          <p:nvPr>
            <p:ph type="sldNum" sz="quarter" idx="12"/>
          </p:nvPr>
        </p:nvSpPr>
        <p:spPr>
          <a:xfrm>
            <a:off x="9204073" y="6492240"/>
            <a:ext cx="2835527" cy="274320"/>
          </a:xfrm>
        </p:spPr>
        <p:txBody>
          <a:bodyPr/>
          <a:lstStyle>
            <a:lvl1pPr>
              <a:defRPr sz="1200"/>
            </a:lvl1pPr>
          </a:lstStyle>
          <a:p>
            <a:fld id="{B4D264C2-1847-8A4C-8B30-3B8FC675CC26}" type="slidenum">
              <a:rPr lang="en-US" smtClean="0"/>
              <a:t>‹#›</a:t>
            </a:fld>
            <a:endParaRPr lang="en-US"/>
          </a:p>
        </p:txBody>
      </p:sp>
    </p:spTree>
    <p:extLst>
      <p:ext uri="{BB962C8B-B14F-4D97-AF65-F5344CB8AC3E}">
        <p14:creationId xmlns:p14="http://schemas.microsoft.com/office/powerpoint/2010/main" val="373375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z="1200"/>
            </a:lvl1pPr>
          </a:lstStyle>
          <a:p>
            <a:fld id="{6C47FE26-5017-9A40-B2D5-77B400062DAE}" type="datetimeFigureOut">
              <a:rPr lang="en-US" smtClean="0"/>
              <a:t>2/19/25</a:t>
            </a:fld>
            <a:endParaRPr lang="en-US"/>
          </a:p>
        </p:txBody>
      </p:sp>
      <p:sp>
        <p:nvSpPr>
          <p:cNvPr id="5" name="Footer Placeholder 4"/>
          <p:cNvSpPr>
            <a:spLocks noGrp="1"/>
          </p:cNvSpPr>
          <p:nvPr>
            <p:ph type="ftr" sz="quarter" idx="11"/>
          </p:nvPr>
        </p:nvSpPr>
        <p:spPr/>
        <p:txBody>
          <a:bodyPr/>
          <a:lstStyle>
            <a:lvl1pPr>
              <a:defRPr sz="1200"/>
            </a:lvl1pPr>
          </a:lstStyle>
          <a:p>
            <a:endParaRPr lang="en-US"/>
          </a:p>
        </p:txBody>
      </p:sp>
      <p:sp>
        <p:nvSpPr>
          <p:cNvPr id="6" name="Slide Number Placeholder 5"/>
          <p:cNvSpPr>
            <a:spLocks noGrp="1"/>
          </p:cNvSpPr>
          <p:nvPr>
            <p:ph type="sldNum" sz="quarter" idx="12"/>
          </p:nvPr>
        </p:nvSpPr>
        <p:spPr/>
        <p:txBody>
          <a:bodyPr/>
          <a:lstStyle>
            <a:lvl1pPr>
              <a:defRPr sz="1200"/>
            </a:lvl1pPr>
          </a:lstStyle>
          <a:p>
            <a:fld id="{EDF2254A-1EBB-104F-BE34-EC4C6F98D06F}" type="slidenum">
              <a:rPr lang="en-US" smtClean="0"/>
              <a:t>‹#›</a:t>
            </a:fld>
            <a:endParaRPr lang="en-US"/>
          </a:p>
        </p:txBody>
      </p:sp>
    </p:spTree>
    <p:extLst>
      <p:ext uri="{BB962C8B-B14F-4D97-AF65-F5344CB8AC3E}">
        <p14:creationId xmlns:p14="http://schemas.microsoft.com/office/powerpoint/2010/main" val="149979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563167" y="330201"/>
            <a:ext cx="5759451" cy="7021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80586" y="330201"/>
            <a:ext cx="17079383" cy="7021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z="1200"/>
            </a:lvl1pPr>
          </a:lstStyle>
          <a:p>
            <a:fld id="{6C47FE26-5017-9A40-B2D5-77B400062DAE}" type="datetimeFigureOut">
              <a:rPr lang="en-US" smtClean="0"/>
              <a:t>2/19/25</a:t>
            </a:fld>
            <a:endParaRPr lang="en-US"/>
          </a:p>
        </p:txBody>
      </p:sp>
      <p:sp>
        <p:nvSpPr>
          <p:cNvPr id="5" name="Footer Placeholder 4"/>
          <p:cNvSpPr>
            <a:spLocks noGrp="1"/>
          </p:cNvSpPr>
          <p:nvPr>
            <p:ph type="ftr" sz="quarter" idx="11"/>
          </p:nvPr>
        </p:nvSpPr>
        <p:spPr/>
        <p:txBody>
          <a:bodyPr/>
          <a:lstStyle>
            <a:lvl1pPr>
              <a:defRPr sz="1200"/>
            </a:lvl1pPr>
          </a:lstStyle>
          <a:p>
            <a:endParaRPr lang="en-US"/>
          </a:p>
        </p:txBody>
      </p:sp>
      <p:sp>
        <p:nvSpPr>
          <p:cNvPr id="6" name="Slide Number Placeholder 5"/>
          <p:cNvSpPr>
            <a:spLocks noGrp="1"/>
          </p:cNvSpPr>
          <p:nvPr>
            <p:ph type="sldNum" sz="quarter" idx="12"/>
          </p:nvPr>
        </p:nvSpPr>
        <p:spPr/>
        <p:txBody>
          <a:bodyPr/>
          <a:lstStyle>
            <a:lvl1pPr>
              <a:defRPr sz="1200"/>
            </a:lvl1pPr>
          </a:lstStyle>
          <a:p>
            <a:fld id="{EDF2254A-1EBB-104F-BE34-EC4C6F98D06F}" type="slidenum">
              <a:rPr lang="en-US" smtClean="0"/>
              <a:t>‹#›</a:t>
            </a:fld>
            <a:endParaRPr lang="en-US"/>
          </a:p>
        </p:txBody>
      </p:sp>
    </p:spTree>
    <p:extLst>
      <p:ext uri="{BB962C8B-B14F-4D97-AF65-F5344CB8AC3E}">
        <p14:creationId xmlns:p14="http://schemas.microsoft.com/office/powerpoint/2010/main" val="190508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338667" y="176107"/>
            <a:ext cx="11352107" cy="274639"/>
          </a:xfrm>
          <a:prstGeom prst="rect">
            <a:avLst/>
          </a:prstGeom>
        </p:spPr>
        <p:txBody>
          <a:bodyPr anchor="t">
            <a:noAutofit/>
          </a:bodyPr>
          <a:lstStyle>
            <a:lvl1pPr marL="0" indent="0" algn="l">
              <a:buNone/>
              <a:tabLst/>
              <a:defRPr sz="1067" baseline="0">
                <a:solidFill>
                  <a:schemeClr val="bg1">
                    <a:lumMod val="50000"/>
                  </a:schemeClr>
                </a:solidFill>
                <a:latin typeface="+mj-lt"/>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338667" y="1009572"/>
            <a:ext cx="11352107" cy="467016"/>
          </a:xfrm>
          <a:prstGeom prst="rect">
            <a:avLst/>
          </a:prstGeom>
        </p:spPr>
        <p:txBody>
          <a:bodyPr vert="horz">
            <a:noAutofit/>
          </a:bodyPr>
          <a:lstStyle>
            <a:lvl1pPr marL="0" indent="0">
              <a:buFontTx/>
              <a:buNone/>
              <a:defRPr sz="2667" baseline="0">
                <a:solidFill>
                  <a:srgbClr val="000000"/>
                </a:solidFill>
              </a:defRPr>
            </a:lvl1pPr>
            <a:lvl2pPr marL="609585" indent="0">
              <a:buFontTx/>
              <a:buNone/>
              <a:defRPr sz="2667"/>
            </a:lvl2pPr>
            <a:lvl3pPr marL="1219170" indent="0">
              <a:buFontTx/>
              <a:buNone/>
              <a:defRPr sz="2667"/>
            </a:lvl3pPr>
            <a:lvl4pPr marL="1828754" indent="0">
              <a:buFontTx/>
              <a:buNone/>
              <a:defRPr sz="2667"/>
            </a:lvl4pPr>
            <a:lvl5pPr marL="2438339" indent="0">
              <a:buFontTx/>
              <a:buNone/>
              <a:defRPr sz="2667"/>
            </a:lvl5pPr>
          </a:lstStyle>
          <a:p>
            <a:pPr lvl="0"/>
            <a:r>
              <a:rPr lang="en-US" dirty="0"/>
              <a:t>Click to Edit Subhead</a:t>
            </a:r>
          </a:p>
        </p:txBody>
      </p:sp>
      <p:sp>
        <p:nvSpPr>
          <p:cNvPr id="13" name="Content Placeholder 2"/>
          <p:cNvSpPr>
            <a:spLocks noGrp="1"/>
          </p:cNvSpPr>
          <p:nvPr>
            <p:ph sz="quarter" idx="19"/>
          </p:nvPr>
        </p:nvSpPr>
        <p:spPr>
          <a:xfrm>
            <a:off x="338667" y="2131484"/>
            <a:ext cx="5621867" cy="3625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6233552" y="2131484"/>
            <a:ext cx="5621867" cy="36258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3">
            <a:extLst>
              <a:ext uri="{FF2B5EF4-FFF2-40B4-BE49-F238E27FC236}">
                <a16:creationId xmlns:a16="http://schemas.microsoft.com/office/drawing/2014/main" id="{005B0B37-9ED7-5447-9B43-F208D0BFDA81}"/>
              </a:ext>
            </a:extLst>
          </p:cNvPr>
          <p:cNvSpPr>
            <a:spLocks noGrp="1"/>
          </p:cNvSpPr>
          <p:nvPr>
            <p:ph type="dt" sz="half" idx="21"/>
          </p:nvPr>
        </p:nvSpPr>
        <p:spPr>
          <a:xfrm>
            <a:off x="338666" y="6403765"/>
            <a:ext cx="1896535" cy="366183"/>
          </a:xfrm>
        </p:spPr>
        <p:txBody>
          <a:bodyPr/>
          <a:lstStyle/>
          <a:p>
            <a:endParaRPr lang="en-US" dirty="0"/>
          </a:p>
        </p:txBody>
      </p:sp>
      <p:sp>
        <p:nvSpPr>
          <p:cNvPr id="17" name="Footer Placeholder 4">
            <a:extLst>
              <a:ext uri="{FF2B5EF4-FFF2-40B4-BE49-F238E27FC236}">
                <a16:creationId xmlns:a16="http://schemas.microsoft.com/office/drawing/2014/main" id="{B7277704-4F44-0940-9433-2CFE507616FF}"/>
              </a:ext>
            </a:extLst>
          </p:cNvPr>
          <p:cNvSpPr>
            <a:spLocks noGrp="1"/>
          </p:cNvSpPr>
          <p:nvPr>
            <p:ph type="ftr" sz="quarter" idx="22"/>
          </p:nvPr>
        </p:nvSpPr>
        <p:spPr>
          <a:xfrm>
            <a:off x="2235202" y="6403765"/>
            <a:ext cx="7721599" cy="366183"/>
          </a:xfrm>
        </p:spPr>
        <p:txBody>
          <a:bodyPr/>
          <a:lstStyle/>
          <a:p>
            <a:r>
              <a:rPr lang="en-US" dirty="0"/>
              <a:t>This document has been reviewed and determined not to contain export controlled technical data.</a:t>
            </a:r>
          </a:p>
        </p:txBody>
      </p:sp>
      <p:sp>
        <p:nvSpPr>
          <p:cNvPr id="18" name="Slide Number Placeholder 5">
            <a:extLst>
              <a:ext uri="{FF2B5EF4-FFF2-40B4-BE49-F238E27FC236}">
                <a16:creationId xmlns:a16="http://schemas.microsoft.com/office/drawing/2014/main" id="{7A2BBF7C-465A-0140-B49D-1A2B18C95A0F}"/>
              </a:ext>
            </a:extLst>
          </p:cNvPr>
          <p:cNvSpPr>
            <a:spLocks noGrp="1"/>
          </p:cNvSpPr>
          <p:nvPr>
            <p:ph type="sldNum" sz="quarter" idx="23"/>
          </p:nvPr>
        </p:nvSpPr>
        <p:spPr>
          <a:xfrm>
            <a:off x="9956799" y="6403765"/>
            <a:ext cx="1896536" cy="362796"/>
          </a:xfrm>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594279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338667" y="176107"/>
            <a:ext cx="11352107" cy="274639"/>
          </a:xfrm>
          <a:prstGeom prst="rect">
            <a:avLst/>
          </a:prstGeom>
        </p:spPr>
        <p:txBody>
          <a:bodyPr anchor="t">
            <a:noAutofit/>
          </a:bodyPr>
          <a:lstStyle>
            <a:lvl1pPr marL="0" indent="0" algn="l">
              <a:buNone/>
              <a:tabLst/>
              <a:defRPr sz="1067" baseline="0">
                <a:solidFill>
                  <a:schemeClr val="bg1">
                    <a:lumMod val="50000"/>
                  </a:schemeClr>
                </a:solidFill>
                <a:latin typeface="+mj-lt"/>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882987" y="2136141"/>
            <a:ext cx="8426027" cy="3625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3887FE6F-B071-1248-ACEB-8A54B8C958A6}"/>
              </a:ext>
            </a:extLst>
          </p:cNvPr>
          <p:cNvSpPr>
            <a:spLocks noGrp="1"/>
          </p:cNvSpPr>
          <p:nvPr>
            <p:ph type="dt" sz="half" idx="20"/>
          </p:nvPr>
        </p:nvSpPr>
        <p:spPr>
          <a:xfrm>
            <a:off x="338666" y="6403765"/>
            <a:ext cx="1896535" cy="366183"/>
          </a:xfrm>
        </p:spPr>
        <p:txBody>
          <a:bodyPr/>
          <a:lstStyle/>
          <a:p>
            <a:endParaRPr lang="en-US" dirty="0"/>
          </a:p>
        </p:txBody>
      </p:sp>
      <p:sp>
        <p:nvSpPr>
          <p:cNvPr id="12" name="Footer Placeholder 4">
            <a:extLst>
              <a:ext uri="{FF2B5EF4-FFF2-40B4-BE49-F238E27FC236}">
                <a16:creationId xmlns:a16="http://schemas.microsoft.com/office/drawing/2014/main" id="{592BE1A6-1C5A-204F-845A-798DC335ABC4}"/>
              </a:ext>
            </a:extLst>
          </p:cNvPr>
          <p:cNvSpPr>
            <a:spLocks noGrp="1"/>
          </p:cNvSpPr>
          <p:nvPr>
            <p:ph type="ftr" sz="quarter" idx="21"/>
          </p:nvPr>
        </p:nvSpPr>
        <p:spPr>
          <a:xfrm>
            <a:off x="2235202" y="6403765"/>
            <a:ext cx="7721599" cy="366183"/>
          </a:xfrm>
        </p:spPr>
        <p:txBody>
          <a:bodyPr/>
          <a:lstStyle/>
          <a:p>
            <a:r>
              <a:rPr lang="en-US" dirty="0"/>
              <a:t>This document has been reviewed and determined not to contain export controlled technical data.</a:t>
            </a:r>
          </a:p>
        </p:txBody>
      </p:sp>
      <p:sp>
        <p:nvSpPr>
          <p:cNvPr id="14" name="Slide Number Placeholder 5">
            <a:extLst>
              <a:ext uri="{FF2B5EF4-FFF2-40B4-BE49-F238E27FC236}">
                <a16:creationId xmlns:a16="http://schemas.microsoft.com/office/drawing/2014/main" id="{719E9BA6-4050-034B-A1EE-CAED824EF927}"/>
              </a:ext>
            </a:extLst>
          </p:cNvPr>
          <p:cNvSpPr>
            <a:spLocks noGrp="1"/>
          </p:cNvSpPr>
          <p:nvPr>
            <p:ph type="sldNum" sz="quarter" idx="22"/>
          </p:nvPr>
        </p:nvSpPr>
        <p:spPr>
          <a:xfrm>
            <a:off x="9956799" y="6403765"/>
            <a:ext cx="1896536" cy="362796"/>
          </a:xfrm>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901282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338667" y="176107"/>
            <a:ext cx="11352107" cy="274639"/>
          </a:xfrm>
          <a:prstGeom prst="rect">
            <a:avLst/>
          </a:prstGeom>
        </p:spPr>
        <p:txBody>
          <a:bodyPr anchor="t">
            <a:noAutofit/>
          </a:bodyPr>
          <a:lstStyle>
            <a:lvl1pPr marL="0" indent="0" algn="l">
              <a:buNone/>
              <a:tabLst/>
              <a:defRPr sz="1067" baseline="0">
                <a:solidFill>
                  <a:schemeClr val="bg1">
                    <a:lumMod val="50000"/>
                  </a:schemeClr>
                </a:solidFill>
                <a:latin typeface="+mj-lt"/>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8" name="Date Placeholder 3">
            <a:extLst>
              <a:ext uri="{FF2B5EF4-FFF2-40B4-BE49-F238E27FC236}">
                <a16:creationId xmlns:a16="http://schemas.microsoft.com/office/drawing/2014/main" id="{0684E8FC-9D2E-584C-AEC4-634F1574FB02}"/>
              </a:ext>
            </a:extLst>
          </p:cNvPr>
          <p:cNvSpPr>
            <a:spLocks noGrp="1"/>
          </p:cNvSpPr>
          <p:nvPr>
            <p:ph type="dt" sz="half" idx="20"/>
          </p:nvPr>
        </p:nvSpPr>
        <p:spPr>
          <a:xfrm>
            <a:off x="338666" y="6403765"/>
            <a:ext cx="1896535" cy="366183"/>
          </a:xfrm>
        </p:spPr>
        <p:txBody>
          <a:bodyPr/>
          <a:lstStyle/>
          <a:p>
            <a:endParaRPr lang="en-US" dirty="0"/>
          </a:p>
        </p:txBody>
      </p:sp>
      <p:sp>
        <p:nvSpPr>
          <p:cNvPr id="10" name="Footer Placeholder 4">
            <a:extLst>
              <a:ext uri="{FF2B5EF4-FFF2-40B4-BE49-F238E27FC236}">
                <a16:creationId xmlns:a16="http://schemas.microsoft.com/office/drawing/2014/main" id="{0D2BB03D-727E-F04C-A620-5FE44075EAFC}"/>
              </a:ext>
            </a:extLst>
          </p:cNvPr>
          <p:cNvSpPr>
            <a:spLocks noGrp="1"/>
          </p:cNvSpPr>
          <p:nvPr>
            <p:ph type="ftr" sz="quarter" idx="21"/>
          </p:nvPr>
        </p:nvSpPr>
        <p:spPr>
          <a:xfrm>
            <a:off x="2235202" y="6403765"/>
            <a:ext cx="7721599" cy="366183"/>
          </a:xfrm>
        </p:spPr>
        <p:txBody>
          <a:bodyPr/>
          <a:lstStyle/>
          <a:p>
            <a:r>
              <a:rPr lang="en-US" dirty="0"/>
              <a:t>This document has been reviewed and determined not to contain export controlled technical data.</a:t>
            </a:r>
          </a:p>
        </p:txBody>
      </p:sp>
      <p:sp>
        <p:nvSpPr>
          <p:cNvPr id="11" name="Slide Number Placeholder 5">
            <a:extLst>
              <a:ext uri="{FF2B5EF4-FFF2-40B4-BE49-F238E27FC236}">
                <a16:creationId xmlns:a16="http://schemas.microsoft.com/office/drawing/2014/main" id="{EA43EAAC-2220-C24F-8144-7D926432D018}"/>
              </a:ext>
            </a:extLst>
          </p:cNvPr>
          <p:cNvSpPr>
            <a:spLocks noGrp="1"/>
          </p:cNvSpPr>
          <p:nvPr>
            <p:ph type="sldNum" sz="quarter" idx="22"/>
          </p:nvPr>
        </p:nvSpPr>
        <p:spPr>
          <a:xfrm>
            <a:off x="9956799" y="6403765"/>
            <a:ext cx="1896536" cy="362796"/>
          </a:xfrm>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923910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338667" y="176107"/>
            <a:ext cx="11352107" cy="274639"/>
          </a:xfrm>
          <a:prstGeom prst="rect">
            <a:avLst/>
          </a:prstGeom>
        </p:spPr>
        <p:txBody>
          <a:bodyPr anchor="t">
            <a:noAutofit/>
          </a:bodyPr>
          <a:lstStyle>
            <a:lvl1pPr marL="0" indent="0" algn="l">
              <a:buNone/>
              <a:tabLst/>
              <a:defRPr sz="1067" baseline="0">
                <a:solidFill>
                  <a:schemeClr val="bg1">
                    <a:lumMod val="50000"/>
                  </a:schemeClr>
                </a:solidFill>
                <a:latin typeface="+mj-lt"/>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882987" y="2136141"/>
            <a:ext cx="8426027" cy="3625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3887FE6F-B071-1248-ACEB-8A54B8C958A6}"/>
              </a:ext>
            </a:extLst>
          </p:cNvPr>
          <p:cNvSpPr>
            <a:spLocks noGrp="1"/>
          </p:cNvSpPr>
          <p:nvPr>
            <p:ph type="dt" sz="half" idx="20"/>
          </p:nvPr>
        </p:nvSpPr>
        <p:spPr>
          <a:xfrm>
            <a:off x="338666" y="6403765"/>
            <a:ext cx="1896535" cy="366183"/>
          </a:xfrm>
        </p:spPr>
        <p:txBody>
          <a:bodyPr/>
          <a:lstStyle/>
          <a:p>
            <a:endParaRPr lang="en-US" dirty="0"/>
          </a:p>
        </p:txBody>
      </p:sp>
      <p:sp>
        <p:nvSpPr>
          <p:cNvPr id="12" name="Footer Placeholder 4">
            <a:extLst>
              <a:ext uri="{FF2B5EF4-FFF2-40B4-BE49-F238E27FC236}">
                <a16:creationId xmlns:a16="http://schemas.microsoft.com/office/drawing/2014/main" id="{592BE1A6-1C5A-204F-845A-798DC335ABC4}"/>
              </a:ext>
            </a:extLst>
          </p:cNvPr>
          <p:cNvSpPr>
            <a:spLocks noGrp="1"/>
          </p:cNvSpPr>
          <p:nvPr>
            <p:ph type="ftr" sz="quarter" idx="21"/>
          </p:nvPr>
        </p:nvSpPr>
        <p:spPr>
          <a:xfrm>
            <a:off x="2235202" y="6403765"/>
            <a:ext cx="7721599" cy="366183"/>
          </a:xfrm>
        </p:spPr>
        <p:txBody>
          <a:bodyPr/>
          <a:lstStyle/>
          <a:p>
            <a:r>
              <a:rPr lang="en-US" dirty="0"/>
              <a:t>This document has been reviewed and determined not to contain export controlled technical data.</a:t>
            </a:r>
          </a:p>
        </p:txBody>
      </p:sp>
      <p:sp>
        <p:nvSpPr>
          <p:cNvPr id="14" name="Slide Number Placeholder 5">
            <a:extLst>
              <a:ext uri="{FF2B5EF4-FFF2-40B4-BE49-F238E27FC236}">
                <a16:creationId xmlns:a16="http://schemas.microsoft.com/office/drawing/2014/main" id="{719E9BA6-4050-034B-A1EE-CAED824EF927}"/>
              </a:ext>
            </a:extLst>
          </p:cNvPr>
          <p:cNvSpPr>
            <a:spLocks noGrp="1"/>
          </p:cNvSpPr>
          <p:nvPr>
            <p:ph type="sldNum" sz="quarter" idx="22"/>
          </p:nvPr>
        </p:nvSpPr>
        <p:spPr>
          <a:xfrm>
            <a:off x="9956799" y="6403765"/>
            <a:ext cx="1896536" cy="362796"/>
          </a:xfrm>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298340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338667" y="176107"/>
            <a:ext cx="11352107" cy="274639"/>
          </a:xfrm>
          <a:prstGeom prst="rect">
            <a:avLst/>
          </a:prstGeom>
        </p:spPr>
        <p:txBody>
          <a:bodyPr anchor="t">
            <a:noAutofit/>
          </a:bodyPr>
          <a:lstStyle>
            <a:lvl1pPr marL="0" indent="0" algn="l">
              <a:buNone/>
              <a:tabLst/>
              <a:defRPr sz="1067" baseline="0">
                <a:solidFill>
                  <a:schemeClr val="bg1">
                    <a:lumMod val="50000"/>
                  </a:schemeClr>
                </a:solidFill>
                <a:latin typeface="+mj-lt"/>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882987" y="2136141"/>
            <a:ext cx="8426027" cy="3625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3887FE6F-B071-1248-ACEB-8A54B8C958A6}"/>
              </a:ext>
            </a:extLst>
          </p:cNvPr>
          <p:cNvSpPr>
            <a:spLocks noGrp="1"/>
          </p:cNvSpPr>
          <p:nvPr>
            <p:ph type="dt" sz="half" idx="20"/>
          </p:nvPr>
        </p:nvSpPr>
        <p:spPr>
          <a:xfrm>
            <a:off x="338666" y="6403765"/>
            <a:ext cx="1896535" cy="366183"/>
          </a:xfrm>
        </p:spPr>
        <p:txBody>
          <a:bodyPr/>
          <a:lstStyle/>
          <a:p>
            <a:endParaRPr lang="en-US" dirty="0"/>
          </a:p>
        </p:txBody>
      </p:sp>
      <p:sp>
        <p:nvSpPr>
          <p:cNvPr id="12" name="Footer Placeholder 4">
            <a:extLst>
              <a:ext uri="{FF2B5EF4-FFF2-40B4-BE49-F238E27FC236}">
                <a16:creationId xmlns:a16="http://schemas.microsoft.com/office/drawing/2014/main" id="{592BE1A6-1C5A-204F-845A-798DC335ABC4}"/>
              </a:ext>
            </a:extLst>
          </p:cNvPr>
          <p:cNvSpPr>
            <a:spLocks noGrp="1"/>
          </p:cNvSpPr>
          <p:nvPr>
            <p:ph type="ftr" sz="quarter" idx="21"/>
          </p:nvPr>
        </p:nvSpPr>
        <p:spPr>
          <a:xfrm>
            <a:off x="2235202" y="6403765"/>
            <a:ext cx="7721599" cy="366183"/>
          </a:xfrm>
        </p:spPr>
        <p:txBody>
          <a:bodyPr/>
          <a:lstStyle/>
          <a:p>
            <a:r>
              <a:rPr lang="en-US" dirty="0"/>
              <a:t>This document has been reviewed and determined not to contain export controlled technical data.</a:t>
            </a:r>
          </a:p>
        </p:txBody>
      </p:sp>
      <p:sp>
        <p:nvSpPr>
          <p:cNvPr id="14" name="Slide Number Placeholder 5">
            <a:extLst>
              <a:ext uri="{FF2B5EF4-FFF2-40B4-BE49-F238E27FC236}">
                <a16:creationId xmlns:a16="http://schemas.microsoft.com/office/drawing/2014/main" id="{719E9BA6-4050-034B-A1EE-CAED824EF927}"/>
              </a:ext>
            </a:extLst>
          </p:cNvPr>
          <p:cNvSpPr>
            <a:spLocks noGrp="1"/>
          </p:cNvSpPr>
          <p:nvPr>
            <p:ph type="sldNum" sz="quarter" idx="22"/>
          </p:nvPr>
        </p:nvSpPr>
        <p:spPr>
          <a:xfrm>
            <a:off x="9956799" y="6403765"/>
            <a:ext cx="1896536" cy="362796"/>
          </a:xfrm>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957204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15"/>
        <p:cNvGrpSpPr/>
        <p:nvPr/>
      </p:nvGrpSpPr>
      <p:grpSpPr>
        <a:xfrm>
          <a:off x="0" y="0"/>
          <a:ext cx="0" cy="0"/>
          <a:chOff x="0" y="0"/>
          <a:chExt cx="0" cy="0"/>
        </a:xfrm>
      </p:grpSpPr>
      <p:pic>
        <p:nvPicPr>
          <p:cNvPr id="16" name="Google Shape;16;p33"/>
          <p:cNvPicPr preferRelativeResize="0"/>
          <p:nvPr/>
        </p:nvPicPr>
        <p:blipFill rotWithShape="1">
          <a:blip r:embed="rId2">
            <a:alphaModFix amt="90000"/>
          </a:blip>
          <a:srcRect/>
          <a:stretch/>
        </p:blipFill>
        <p:spPr>
          <a:xfrm>
            <a:off x="1524" y="1"/>
            <a:ext cx="12188952" cy="6858000"/>
          </a:xfrm>
          <a:prstGeom prst="rect">
            <a:avLst/>
          </a:prstGeom>
          <a:noFill/>
          <a:ln>
            <a:noFill/>
          </a:ln>
        </p:spPr>
      </p:pic>
      <p:sp>
        <p:nvSpPr>
          <p:cNvPr id="17" name="Google Shape;17;p33"/>
          <p:cNvSpPr txBox="1">
            <a:spLocks noGrp="1"/>
          </p:cNvSpPr>
          <p:nvPr>
            <p:ph type="ctrTitle"/>
          </p:nvPr>
        </p:nvSpPr>
        <p:spPr>
          <a:xfrm>
            <a:off x="609600" y="914400"/>
            <a:ext cx="10972800" cy="1140312"/>
          </a:xfrm>
          <a:prstGeom prst="rect">
            <a:avLst/>
          </a:prstGeom>
          <a:noFill/>
          <a:ln>
            <a:noFill/>
          </a:ln>
        </p:spPr>
        <p:txBody>
          <a:bodyPr spcFirstLastPara="1" wrap="square" lIns="156725" tIns="91425" rIns="156725" bIns="91425" anchor="ctr" anchorCtr="0">
            <a:spAutoFit/>
          </a:bodyPr>
          <a:lstStyle>
            <a:lvl1pPr lvl="0" algn="l">
              <a:lnSpc>
                <a:spcPct val="120000"/>
              </a:lnSpc>
              <a:spcBef>
                <a:spcPts val="0"/>
              </a:spcBef>
              <a:spcAft>
                <a:spcPts val="0"/>
              </a:spcAft>
              <a:buClr>
                <a:schemeClr val="lt2"/>
              </a:buClr>
              <a:buSzPts val="5400"/>
              <a:buFont typeface="Calibri"/>
              <a:buNone/>
              <a:defRPr sz="5400" b="0" i="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3"/>
          <p:cNvSpPr txBox="1">
            <a:spLocks noGrp="1"/>
          </p:cNvSpPr>
          <p:nvPr>
            <p:ph type="subTitle" idx="1"/>
          </p:nvPr>
        </p:nvSpPr>
        <p:spPr>
          <a:xfrm>
            <a:off x="609600" y="3383280"/>
            <a:ext cx="10972800" cy="821763"/>
          </a:xfrm>
          <a:prstGeom prst="rect">
            <a:avLst/>
          </a:prstGeom>
          <a:noFill/>
          <a:ln>
            <a:noFill/>
          </a:ln>
        </p:spPr>
        <p:txBody>
          <a:bodyPr spcFirstLastPara="1" wrap="square" lIns="156725" tIns="91425" rIns="156725" bIns="91425" anchor="t" anchorCtr="0">
            <a:spAutoFit/>
          </a:bodyPr>
          <a:lstStyle>
            <a:lvl1pPr lvl="0" algn="l">
              <a:lnSpc>
                <a:spcPct val="120000"/>
              </a:lnSpc>
              <a:spcBef>
                <a:spcPts val="0"/>
              </a:spcBef>
              <a:spcAft>
                <a:spcPts val="0"/>
              </a:spcAft>
              <a:buClr>
                <a:schemeClr val="lt1"/>
              </a:buClr>
              <a:buSzPts val="3600"/>
              <a:buNone/>
              <a:defRPr sz="3600" b="0" i="0">
                <a:solidFill>
                  <a:schemeClr val="lt1"/>
                </a:solidFill>
                <a:latin typeface="Calibri"/>
                <a:ea typeface="Calibri"/>
                <a:cs typeface="Calibri"/>
                <a:sym typeface="Calibri"/>
              </a:defRPr>
            </a:lvl1pPr>
            <a:lvl2pPr lvl="1" algn="ctr">
              <a:lnSpc>
                <a:spcPct val="120000"/>
              </a:lnSpc>
              <a:spcBef>
                <a:spcPts val="600"/>
              </a:spcBef>
              <a:spcAft>
                <a:spcPts val="0"/>
              </a:spcAft>
              <a:buClr>
                <a:schemeClr val="lt1"/>
              </a:buClr>
              <a:buSzPts val="2400"/>
              <a:buNone/>
              <a:defRPr>
                <a:solidFill>
                  <a:schemeClr val="lt1"/>
                </a:solidFill>
              </a:defRPr>
            </a:lvl2pPr>
            <a:lvl3pPr lvl="2" algn="ctr">
              <a:lnSpc>
                <a:spcPct val="120000"/>
              </a:lnSpc>
              <a:spcBef>
                <a:spcPts val="600"/>
              </a:spcBef>
              <a:spcAft>
                <a:spcPts val="0"/>
              </a:spcAft>
              <a:buClr>
                <a:schemeClr val="lt1"/>
              </a:buClr>
              <a:buSzPts val="2400"/>
              <a:buNone/>
              <a:defRPr>
                <a:solidFill>
                  <a:schemeClr val="lt1"/>
                </a:solidFill>
              </a:defRPr>
            </a:lvl3pPr>
            <a:lvl4pPr lvl="3" algn="ctr">
              <a:lnSpc>
                <a:spcPct val="120000"/>
              </a:lnSpc>
              <a:spcBef>
                <a:spcPts val="600"/>
              </a:spcBef>
              <a:spcAft>
                <a:spcPts val="0"/>
              </a:spcAft>
              <a:buClr>
                <a:schemeClr val="lt1"/>
              </a:buClr>
              <a:buSzPts val="2000"/>
              <a:buNone/>
              <a:defRPr>
                <a:solidFill>
                  <a:schemeClr val="lt1"/>
                </a:solidFill>
              </a:defRPr>
            </a:lvl4pPr>
            <a:lvl5pPr lvl="4" algn="ctr">
              <a:lnSpc>
                <a:spcPct val="120000"/>
              </a:lnSpc>
              <a:spcBef>
                <a:spcPts val="600"/>
              </a:spcBef>
              <a:spcAft>
                <a:spcPts val="0"/>
              </a:spcAft>
              <a:buClr>
                <a:schemeClr val="lt1"/>
              </a:buClr>
              <a:buSzPts val="2000"/>
              <a:buNone/>
              <a:defRPr>
                <a:solidFill>
                  <a:schemeClr val="lt1"/>
                </a:solidFill>
              </a:defRPr>
            </a:lvl5pPr>
            <a:lvl6pPr lvl="5" algn="ctr">
              <a:spcBef>
                <a:spcPts val="324"/>
              </a:spcBef>
              <a:spcAft>
                <a:spcPts val="0"/>
              </a:spcAft>
              <a:buClr>
                <a:schemeClr val="lt1"/>
              </a:buClr>
              <a:buSzPts val="1619"/>
              <a:buNone/>
              <a:defRPr>
                <a:solidFill>
                  <a:schemeClr val="lt1"/>
                </a:solidFill>
              </a:defRPr>
            </a:lvl6pPr>
            <a:lvl7pPr lvl="6" algn="ctr">
              <a:spcBef>
                <a:spcPts val="324"/>
              </a:spcBef>
              <a:spcAft>
                <a:spcPts val="0"/>
              </a:spcAft>
              <a:buClr>
                <a:schemeClr val="lt1"/>
              </a:buClr>
              <a:buSzPts val="1619"/>
              <a:buNone/>
              <a:defRPr>
                <a:solidFill>
                  <a:schemeClr val="lt1"/>
                </a:solidFill>
              </a:defRPr>
            </a:lvl7pPr>
            <a:lvl8pPr lvl="7" algn="ctr">
              <a:spcBef>
                <a:spcPts val="324"/>
              </a:spcBef>
              <a:spcAft>
                <a:spcPts val="0"/>
              </a:spcAft>
              <a:buClr>
                <a:schemeClr val="lt1"/>
              </a:buClr>
              <a:buSzPts val="1619"/>
              <a:buNone/>
              <a:defRPr>
                <a:solidFill>
                  <a:schemeClr val="lt1"/>
                </a:solidFill>
              </a:defRPr>
            </a:lvl8pPr>
            <a:lvl9pPr lvl="8" algn="ctr">
              <a:spcBef>
                <a:spcPts val="324"/>
              </a:spcBef>
              <a:spcAft>
                <a:spcPts val="0"/>
              </a:spcAft>
              <a:buClr>
                <a:schemeClr val="lt1"/>
              </a:buClr>
              <a:buSzPts val="1619"/>
              <a:buNone/>
              <a:defRPr>
                <a:solidFill>
                  <a:schemeClr val="lt1"/>
                </a:solidFill>
              </a:defRPr>
            </a:lvl9pPr>
          </a:lstStyle>
          <a:p>
            <a:endParaRPr/>
          </a:p>
        </p:txBody>
      </p:sp>
      <p:sp>
        <p:nvSpPr>
          <p:cNvPr id="19" name="Google Shape;19;p33"/>
          <p:cNvSpPr txBox="1">
            <a:spLocks noGrp="1"/>
          </p:cNvSpPr>
          <p:nvPr>
            <p:ph type="dt" idx="10"/>
          </p:nvPr>
        </p:nvSpPr>
        <p:spPr>
          <a:xfrm>
            <a:off x="155448" y="6492240"/>
            <a:ext cx="2844800" cy="274320"/>
          </a:xfrm>
          <a:prstGeom prst="rect">
            <a:avLst/>
          </a:prstGeom>
          <a:noFill/>
          <a:ln>
            <a:noFill/>
          </a:ln>
        </p:spPr>
        <p:txBody>
          <a:bodyPr spcFirstLastPara="1" wrap="square" lIns="156725" tIns="78350" rIns="156725" bIns="78350" anchor="ctr" anchorCtr="0">
            <a:noAutofit/>
          </a:bodyPr>
          <a:lstStyle>
            <a:lvl1pPr lvl="0" algn="l">
              <a:spcBef>
                <a:spcPts val="0"/>
              </a:spcBef>
              <a:spcAft>
                <a:spcPts val="0"/>
              </a:spcAft>
              <a:buSzPts val="1400"/>
              <a:buNone/>
              <a:defRPr sz="1200" b="0" i="0">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3"/>
          <p:cNvSpPr txBox="1">
            <a:spLocks noGrp="1"/>
          </p:cNvSpPr>
          <p:nvPr>
            <p:ph type="ftr" idx="11"/>
          </p:nvPr>
        </p:nvSpPr>
        <p:spPr>
          <a:xfrm>
            <a:off x="4165600" y="6492240"/>
            <a:ext cx="3860800" cy="274320"/>
          </a:xfrm>
          <a:prstGeom prst="rect">
            <a:avLst/>
          </a:prstGeom>
          <a:noFill/>
          <a:ln>
            <a:noFill/>
          </a:ln>
        </p:spPr>
        <p:txBody>
          <a:bodyPr spcFirstLastPara="1" wrap="square" lIns="156725" tIns="78350" rIns="156725" bIns="78350" anchor="ctr" anchorCtr="0">
            <a:noAutofit/>
          </a:bodyPr>
          <a:lstStyle>
            <a:lvl1pPr lvl="0" algn="ctr">
              <a:spcBef>
                <a:spcPts val="0"/>
              </a:spcBef>
              <a:spcAft>
                <a:spcPts val="0"/>
              </a:spcAft>
              <a:buSzPts val="1400"/>
              <a:buNone/>
              <a:defRPr sz="1200" b="0" i="0">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1" name="Google Shape;21;p33"/>
          <p:cNvPicPr preferRelativeResize="0"/>
          <p:nvPr/>
        </p:nvPicPr>
        <p:blipFill rotWithShape="1">
          <a:blip r:embed="rId3">
            <a:alphaModFix/>
          </a:blip>
          <a:srcRect/>
          <a:stretch/>
        </p:blipFill>
        <p:spPr>
          <a:xfrm>
            <a:off x="9144000" y="5486400"/>
            <a:ext cx="2743200" cy="1145639"/>
          </a:xfrm>
          <a:prstGeom prst="rect">
            <a:avLst/>
          </a:prstGeom>
          <a:noFill/>
          <a:ln>
            <a:noFill/>
          </a:ln>
        </p:spPr>
      </p:pic>
    </p:spTree>
    <p:extLst>
      <p:ext uri="{BB962C8B-B14F-4D97-AF65-F5344CB8AC3E}">
        <p14:creationId xmlns:p14="http://schemas.microsoft.com/office/powerpoint/2010/main" val="170806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sp>
        <p:nvSpPr>
          <p:cNvPr id="23" name="Google Shape;23;p34"/>
          <p:cNvSpPr txBox="1">
            <a:spLocks noGrp="1"/>
          </p:cNvSpPr>
          <p:nvPr>
            <p:ph type="title"/>
          </p:nvPr>
        </p:nvSpPr>
        <p:spPr>
          <a:xfrm>
            <a:off x="155448" y="182880"/>
            <a:ext cx="11887200" cy="914400"/>
          </a:xfrm>
          <a:prstGeom prst="rect">
            <a:avLst/>
          </a:prstGeom>
          <a:noFill/>
          <a:ln>
            <a:noFill/>
          </a:ln>
        </p:spPr>
        <p:txBody>
          <a:bodyPr spcFirstLastPara="1" wrap="square" lIns="155425" tIns="78350" rIns="156725" bIns="78350" anchor="ctr" anchorCtr="0">
            <a:normAutofit/>
          </a:bodyPr>
          <a:lstStyle>
            <a:lvl1pPr lvl="0" algn="l">
              <a:spcBef>
                <a:spcPts val="0"/>
              </a:spcBef>
              <a:spcAft>
                <a:spcPts val="0"/>
              </a:spcAft>
              <a:buClr>
                <a:schemeClr val="lt2"/>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4"/>
          <p:cNvSpPr txBox="1">
            <a:spLocks noGrp="1"/>
          </p:cNvSpPr>
          <p:nvPr>
            <p:ph type="body" idx="1"/>
          </p:nvPr>
        </p:nvSpPr>
        <p:spPr>
          <a:xfrm>
            <a:off x="152400" y="1188720"/>
            <a:ext cx="11887200" cy="5120640"/>
          </a:xfrm>
          <a:prstGeom prst="rect">
            <a:avLst/>
          </a:prstGeom>
          <a:noFill/>
          <a:ln>
            <a:noFill/>
          </a:ln>
        </p:spPr>
        <p:txBody>
          <a:bodyPr spcFirstLastPara="1" wrap="square" lIns="156725" tIns="78350" rIns="156725" bIns="78350" anchor="t" anchorCtr="0">
            <a:noAutofit/>
          </a:bodyPr>
          <a:lstStyle>
            <a:lvl1pPr marL="457200" lvl="0" indent="-228600" algn="l">
              <a:lnSpc>
                <a:spcPct val="120000"/>
              </a:lnSpc>
              <a:spcBef>
                <a:spcPts val="600"/>
              </a:spcBef>
              <a:spcAft>
                <a:spcPts val="0"/>
              </a:spcAft>
              <a:buClr>
                <a:schemeClr val="lt1"/>
              </a:buClr>
              <a:buSzPts val="2800"/>
              <a:buNone/>
              <a:defRPr sz="2800"/>
            </a:lvl1pPr>
            <a:lvl2pPr marL="914400" lvl="1" indent="-381000" algn="l">
              <a:lnSpc>
                <a:spcPct val="120000"/>
              </a:lnSpc>
              <a:spcBef>
                <a:spcPts val="600"/>
              </a:spcBef>
              <a:spcAft>
                <a:spcPts val="0"/>
              </a:spcAft>
              <a:buClr>
                <a:schemeClr val="lt1"/>
              </a:buClr>
              <a:buSzPts val="2400"/>
              <a:buChar char="–"/>
              <a:defRPr sz="2400"/>
            </a:lvl2pPr>
            <a:lvl3pPr marL="1371600" lvl="2" indent="-381000" algn="l">
              <a:lnSpc>
                <a:spcPct val="120000"/>
              </a:lnSpc>
              <a:spcBef>
                <a:spcPts val="600"/>
              </a:spcBef>
              <a:spcAft>
                <a:spcPts val="0"/>
              </a:spcAft>
              <a:buClr>
                <a:schemeClr val="lt1"/>
              </a:buClr>
              <a:buSzPts val="2400"/>
              <a:buChar char="•"/>
              <a:defRPr sz="2400"/>
            </a:lvl3pPr>
            <a:lvl4pPr marL="1828800" lvl="3" indent="-355600" algn="l">
              <a:lnSpc>
                <a:spcPct val="120000"/>
              </a:lnSpc>
              <a:spcBef>
                <a:spcPts val="600"/>
              </a:spcBef>
              <a:spcAft>
                <a:spcPts val="0"/>
              </a:spcAft>
              <a:buClr>
                <a:schemeClr val="lt1"/>
              </a:buClr>
              <a:buSzPts val="2000"/>
              <a:buChar char="–"/>
              <a:defRPr sz="2000"/>
            </a:lvl4pPr>
            <a:lvl5pPr marL="2286000" lvl="4" indent="-355600" algn="l">
              <a:lnSpc>
                <a:spcPct val="120000"/>
              </a:lnSpc>
              <a:spcBef>
                <a:spcPts val="600"/>
              </a:spcBef>
              <a:spcAft>
                <a:spcPts val="0"/>
              </a:spcAft>
              <a:buClr>
                <a:schemeClr val="lt1"/>
              </a:buClr>
              <a:buSzPts val="2000"/>
              <a:buChar char="»"/>
              <a:defRPr sz="2000"/>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5" name="Google Shape;25;p34"/>
          <p:cNvSpPr txBox="1">
            <a:spLocks noGrp="1"/>
          </p:cNvSpPr>
          <p:nvPr>
            <p:ph type="dt" idx="10"/>
          </p:nvPr>
        </p:nvSpPr>
        <p:spPr>
          <a:xfrm>
            <a:off x="155448" y="6492240"/>
            <a:ext cx="2844800" cy="274320"/>
          </a:xfrm>
          <a:prstGeom prst="rect">
            <a:avLst/>
          </a:prstGeom>
          <a:noFill/>
          <a:ln>
            <a:noFill/>
          </a:ln>
        </p:spPr>
        <p:txBody>
          <a:bodyPr spcFirstLastPara="1" wrap="square" lIns="156725" tIns="78350" rIns="156725" bIns="78350" anchor="ctr" anchorCtr="0">
            <a:noAutofit/>
          </a:bodyPr>
          <a:lstStyle>
            <a:lvl1pPr lvl="0" algn="l">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4"/>
          <p:cNvSpPr txBox="1">
            <a:spLocks noGrp="1"/>
          </p:cNvSpPr>
          <p:nvPr>
            <p:ph type="ftr" idx="11"/>
          </p:nvPr>
        </p:nvSpPr>
        <p:spPr>
          <a:xfrm>
            <a:off x="4165600" y="6492240"/>
            <a:ext cx="3860800" cy="274320"/>
          </a:xfrm>
          <a:prstGeom prst="rect">
            <a:avLst/>
          </a:prstGeom>
          <a:noFill/>
          <a:ln>
            <a:noFill/>
          </a:ln>
        </p:spPr>
        <p:txBody>
          <a:bodyPr spcFirstLastPara="1" wrap="square" lIns="156725" tIns="78350" rIns="156725" bIns="78350" anchor="ctr" anchorCtr="0">
            <a:noAutofit/>
          </a:bodyPr>
          <a:lstStyle>
            <a:lvl1pPr lvl="0" algn="ctr">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4"/>
          <p:cNvSpPr txBox="1">
            <a:spLocks noGrp="1"/>
          </p:cNvSpPr>
          <p:nvPr>
            <p:ph type="sldNum" idx="12"/>
          </p:nvPr>
        </p:nvSpPr>
        <p:spPr>
          <a:xfrm>
            <a:off x="9204073" y="6492240"/>
            <a:ext cx="2835527" cy="274320"/>
          </a:xfrm>
          <a:prstGeom prst="rect">
            <a:avLst/>
          </a:prstGeom>
          <a:noFill/>
          <a:ln>
            <a:noFill/>
          </a:ln>
        </p:spPr>
        <p:txBody>
          <a:bodyPr spcFirstLastPara="1" wrap="square" lIns="156725" tIns="78350" rIns="156725" bIns="78350" anchor="ctr" anchorCtr="0">
            <a:noAutofit/>
          </a:bodyPr>
          <a:lstStyle>
            <a:lvl1pPr marL="0" lvl="0" indent="0" algn="r">
              <a:spcBef>
                <a:spcPts val="0"/>
              </a:spcBef>
              <a:buNone/>
              <a:defRPr sz="1200" b="0" i="0" u="none" strike="noStrike" cap="none">
                <a:solidFill>
                  <a:srgbClr val="A6B0BB"/>
                </a:solidFill>
                <a:latin typeface="Calibri"/>
                <a:ea typeface="Calibri"/>
                <a:cs typeface="Calibri"/>
                <a:sym typeface="Calibri"/>
              </a:defRPr>
            </a:lvl1pPr>
            <a:lvl2pPr marL="0" lvl="1" indent="0" algn="r">
              <a:spcBef>
                <a:spcPts val="0"/>
              </a:spcBef>
              <a:buNone/>
              <a:defRPr sz="1200" b="0" i="0" u="none" strike="noStrike" cap="none">
                <a:solidFill>
                  <a:srgbClr val="A6B0BB"/>
                </a:solidFill>
                <a:latin typeface="Calibri"/>
                <a:ea typeface="Calibri"/>
                <a:cs typeface="Calibri"/>
                <a:sym typeface="Calibri"/>
              </a:defRPr>
            </a:lvl2pPr>
            <a:lvl3pPr marL="0" lvl="2" indent="0" algn="r">
              <a:spcBef>
                <a:spcPts val="0"/>
              </a:spcBef>
              <a:buNone/>
              <a:defRPr sz="1200" b="0" i="0" u="none" strike="noStrike" cap="none">
                <a:solidFill>
                  <a:srgbClr val="A6B0BB"/>
                </a:solidFill>
                <a:latin typeface="Calibri"/>
                <a:ea typeface="Calibri"/>
                <a:cs typeface="Calibri"/>
                <a:sym typeface="Calibri"/>
              </a:defRPr>
            </a:lvl3pPr>
            <a:lvl4pPr marL="0" lvl="3" indent="0" algn="r">
              <a:spcBef>
                <a:spcPts val="0"/>
              </a:spcBef>
              <a:buNone/>
              <a:defRPr sz="1200" b="0" i="0" u="none" strike="noStrike" cap="none">
                <a:solidFill>
                  <a:srgbClr val="A6B0BB"/>
                </a:solidFill>
                <a:latin typeface="Calibri"/>
                <a:ea typeface="Calibri"/>
                <a:cs typeface="Calibri"/>
                <a:sym typeface="Calibri"/>
              </a:defRPr>
            </a:lvl4pPr>
            <a:lvl5pPr marL="0" lvl="4" indent="0" algn="r">
              <a:spcBef>
                <a:spcPts val="0"/>
              </a:spcBef>
              <a:buNone/>
              <a:defRPr sz="1200" b="0" i="0" u="none" strike="noStrike" cap="none">
                <a:solidFill>
                  <a:srgbClr val="A6B0BB"/>
                </a:solidFill>
                <a:latin typeface="Calibri"/>
                <a:ea typeface="Calibri"/>
                <a:cs typeface="Calibri"/>
                <a:sym typeface="Calibri"/>
              </a:defRPr>
            </a:lvl5pPr>
            <a:lvl6pPr marL="0" lvl="5" indent="0" algn="r">
              <a:spcBef>
                <a:spcPts val="0"/>
              </a:spcBef>
              <a:buNone/>
              <a:defRPr sz="1200" b="0" i="0" u="none" strike="noStrike" cap="none">
                <a:solidFill>
                  <a:srgbClr val="A6B0BB"/>
                </a:solidFill>
                <a:latin typeface="Calibri"/>
                <a:ea typeface="Calibri"/>
                <a:cs typeface="Calibri"/>
                <a:sym typeface="Calibri"/>
              </a:defRPr>
            </a:lvl6pPr>
            <a:lvl7pPr marL="0" lvl="6" indent="0" algn="r">
              <a:spcBef>
                <a:spcPts val="0"/>
              </a:spcBef>
              <a:buNone/>
              <a:defRPr sz="1200" b="0" i="0" u="none" strike="noStrike" cap="none">
                <a:solidFill>
                  <a:srgbClr val="A6B0BB"/>
                </a:solidFill>
                <a:latin typeface="Calibri"/>
                <a:ea typeface="Calibri"/>
                <a:cs typeface="Calibri"/>
                <a:sym typeface="Calibri"/>
              </a:defRPr>
            </a:lvl7pPr>
            <a:lvl8pPr marL="0" lvl="7" indent="0" algn="r">
              <a:spcBef>
                <a:spcPts val="0"/>
              </a:spcBef>
              <a:buNone/>
              <a:defRPr sz="1200" b="0" i="0" u="none" strike="noStrike" cap="none">
                <a:solidFill>
                  <a:srgbClr val="A6B0BB"/>
                </a:solidFill>
                <a:latin typeface="Calibri"/>
                <a:ea typeface="Calibri"/>
                <a:cs typeface="Calibri"/>
                <a:sym typeface="Calibri"/>
              </a:defRPr>
            </a:lvl8pPr>
            <a:lvl9pPr marL="0" lvl="8" indent="0" algn="r">
              <a:spcBef>
                <a:spcPts val="0"/>
              </a:spcBef>
              <a:buNone/>
              <a:defRPr sz="1200" b="0" i="0" u="none" strike="noStrike" cap="none">
                <a:solidFill>
                  <a:srgbClr val="A6B0B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4989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sp>
        <p:nvSpPr>
          <p:cNvPr id="29" name="Google Shape;29;p35"/>
          <p:cNvSpPr txBox="1">
            <a:spLocks noGrp="1"/>
          </p:cNvSpPr>
          <p:nvPr>
            <p:ph type="title"/>
          </p:nvPr>
        </p:nvSpPr>
        <p:spPr>
          <a:xfrm>
            <a:off x="963084" y="4406902"/>
            <a:ext cx="10363200" cy="1362075"/>
          </a:xfrm>
          <a:prstGeom prst="rect">
            <a:avLst/>
          </a:prstGeom>
          <a:noFill/>
          <a:ln>
            <a:noFill/>
          </a:ln>
        </p:spPr>
        <p:txBody>
          <a:bodyPr spcFirstLastPara="1" wrap="square" lIns="156725" tIns="78350" rIns="156725" bIns="78350" anchor="t" anchorCtr="0">
            <a:normAutofit/>
          </a:bodyPr>
          <a:lstStyle>
            <a:lvl1pPr lvl="0" algn="l">
              <a:spcBef>
                <a:spcPts val="0"/>
              </a:spcBef>
              <a:spcAft>
                <a:spcPts val="0"/>
              </a:spcAft>
              <a:buClr>
                <a:schemeClr val="lt2"/>
              </a:buClr>
              <a:buSzPts val="3286"/>
              <a:buFont typeface="Calibri"/>
              <a:buNone/>
              <a:defRPr sz="3286"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35"/>
          <p:cNvSpPr txBox="1">
            <a:spLocks noGrp="1"/>
          </p:cNvSpPr>
          <p:nvPr>
            <p:ph type="body" idx="1"/>
          </p:nvPr>
        </p:nvSpPr>
        <p:spPr>
          <a:xfrm>
            <a:off x="963084" y="2906713"/>
            <a:ext cx="10363200" cy="1500187"/>
          </a:xfrm>
          <a:prstGeom prst="rect">
            <a:avLst/>
          </a:prstGeom>
          <a:noFill/>
          <a:ln>
            <a:noFill/>
          </a:ln>
        </p:spPr>
        <p:txBody>
          <a:bodyPr spcFirstLastPara="1" wrap="square" lIns="156725" tIns="78350" rIns="156725" bIns="78350" anchor="b" anchorCtr="0">
            <a:noAutofit/>
          </a:bodyPr>
          <a:lstStyle>
            <a:lvl1pPr marL="457200" lvl="0" indent="-228600" algn="l">
              <a:lnSpc>
                <a:spcPct val="120000"/>
              </a:lnSpc>
              <a:spcBef>
                <a:spcPts val="600"/>
              </a:spcBef>
              <a:spcAft>
                <a:spcPts val="0"/>
              </a:spcAft>
              <a:buClr>
                <a:schemeClr val="lt1"/>
              </a:buClr>
              <a:buSzPts val="1619"/>
              <a:buNone/>
              <a:defRPr sz="1619">
                <a:solidFill>
                  <a:schemeClr val="lt1"/>
                </a:solidFill>
              </a:defRPr>
            </a:lvl1pPr>
            <a:lvl2pPr marL="914400" lvl="1" indent="-228600" algn="l">
              <a:lnSpc>
                <a:spcPct val="120000"/>
              </a:lnSpc>
              <a:spcBef>
                <a:spcPts val="600"/>
              </a:spcBef>
              <a:spcAft>
                <a:spcPts val="0"/>
              </a:spcAft>
              <a:buClr>
                <a:schemeClr val="lt1"/>
              </a:buClr>
              <a:buSzPts val="1476"/>
              <a:buNone/>
              <a:defRPr sz="1476">
                <a:solidFill>
                  <a:schemeClr val="lt1"/>
                </a:solidFill>
              </a:defRPr>
            </a:lvl2pPr>
            <a:lvl3pPr marL="1371600" lvl="2" indent="-228600" algn="l">
              <a:lnSpc>
                <a:spcPct val="120000"/>
              </a:lnSpc>
              <a:spcBef>
                <a:spcPts val="600"/>
              </a:spcBef>
              <a:spcAft>
                <a:spcPts val="0"/>
              </a:spcAft>
              <a:buClr>
                <a:schemeClr val="lt1"/>
              </a:buClr>
              <a:buSzPts val="1286"/>
              <a:buNone/>
              <a:defRPr sz="1286">
                <a:solidFill>
                  <a:schemeClr val="lt1"/>
                </a:solidFill>
              </a:defRPr>
            </a:lvl3pPr>
            <a:lvl4pPr marL="1828800" lvl="3" indent="-228600" algn="l">
              <a:lnSpc>
                <a:spcPct val="120000"/>
              </a:lnSpc>
              <a:spcBef>
                <a:spcPts val="600"/>
              </a:spcBef>
              <a:spcAft>
                <a:spcPts val="0"/>
              </a:spcAft>
              <a:buClr>
                <a:schemeClr val="lt1"/>
              </a:buClr>
              <a:buSzPts val="1143"/>
              <a:buNone/>
              <a:defRPr sz="1143">
                <a:solidFill>
                  <a:schemeClr val="lt1"/>
                </a:solidFill>
              </a:defRPr>
            </a:lvl4pPr>
            <a:lvl5pPr marL="2286000" lvl="4" indent="-228600" algn="l">
              <a:lnSpc>
                <a:spcPct val="120000"/>
              </a:lnSpc>
              <a:spcBef>
                <a:spcPts val="600"/>
              </a:spcBef>
              <a:spcAft>
                <a:spcPts val="0"/>
              </a:spcAft>
              <a:buClr>
                <a:schemeClr val="lt1"/>
              </a:buClr>
              <a:buSzPts val="1143"/>
              <a:buNone/>
              <a:defRPr sz="1143">
                <a:solidFill>
                  <a:schemeClr val="lt1"/>
                </a:solidFill>
              </a:defRPr>
            </a:lvl5pPr>
            <a:lvl6pPr marL="2743200" lvl="5" indent="-228600" algn="l">
              <a:spcBef>
                <a:spcPts val="229"/>
              </a:spcBef>
              <a:spcAft>
                <a:spcPts val="0"/>
              </a:spcAft>
              <a:buClr>
                <a:schemeClr val="lt1"/>
              </a:buClr>
              <a:buSzPts val="1143"/>
              <a:buNone/>
              <a:defRPr sz="1143">
                <a:solidFill>
                  <a:schemeClr val="lt1"/>
                </a:solidFill>
              </a:defRPr>
            </a:lvl6pPr>
            <a:lvl7pPr marL="3200400" lvl="6" indent="-228600" algn="l">
              <a:spcBef>
                <a:spcPts val="229"/>
              </a:spcBef>
              <a:spcAft>
                <a:spcPts val="0"/>
              </a:spcAft>
              <a:buClr>
                <a:schemeClr val="lt1"/>
              </a:buClr>
              <a:buSzPts val="1143"/>
              <a:buNone/>
              <a:defRPr sz="1143">
                <a:solidFill>
                  <a:schemeClr val="lt1"/>
                </a:solidFill>
              </a:defRPr>
            </a:lvl7pPr>
            <a:lvl8pPr marL="3657600" lvl="7" indent="-228600" algn="l">
              <a:spcBef>
                <a:spcPts val="229"/>
              </a:spcBef>
              <a:spcAft>
                <a:spcPts val="0"/>
              </a:spcAft>
              <a:buClr>
                <a:schemeClr val="lt1"/>
              </a:buClr>
              <a:buSzPts val="1143"/>
              <a:buNone/>
              <a:defRPr sz="1143">
                <a:solidFill>
                  <a:schemeClr val="lt1"/>
                </a:solidFill>
              </a:defRPr>
            </a:lvl8pPr>
            <a:lvl9pPr marL="4114800" lvl="8" indent="-228600" algn="l">
              <a:spcBef>
                <a:spcPts val="229"/>
              </a:spcBef>
              <a:spcAft>
                <a:spcPts val="0"/>
              </a:spcAft>
              <a:buClr>
                <a:schemeClr val="lt1"/>
              </a:buClr>
              <a:buSzPts val="1143"/>
              <a:buNone/>
              <a:defRPr sz="1143">
                <a:solidFill>
                  <a:schemeClr val="lt1"/>
                </a:solidFill>
              </a:defRPr>
            </a:lvl9pPr>
          </a:lstStyle>
          <a:p>
            <a:endParaRPr/>
          </a:p>
        </p:txBody>
      </p:sp>
      <p:sp>
        <p:nvSpPr>
          <p:cNvPr id="31" name="Google Shape;31;p35"/>
          <p:cNvSpPr txBox="1">
            <a:spLocks noGrp="1"/>
          </p:cNvSpPr>
          <p:nvPr>
            <p:ph type="dt" idx="10"/>
          </p:nvPr>
        </p:nvSpPr>
        <p:spPr>
          <a:xfrm>
            <a:off x="155448" y="6492240"/>
            <a:ext cx="2844800" cy="274320"/>
          </a:xfrm>
          <a:prstGeom prst="rect">
            <a:avLst/>
          </a:prstGeom>
          <a:noFill/>
          <a:ln>
            <a:noFill/>
          </a:ln>
        </p:spPr>
        <p:txBody>
          <a:bodyPr spcFirstLastPara="1" wrap="square" lIns="156725" tIns="78350" rIns="156725" bIns="78350" anchor="ctr" anchorCtr="0">
            <a:noAutofit/>
          </a:bodyPr>
          <a:lstStyle>
            <a:lvl1pPr lvl="0" algn="l">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5"/>
          <p:cNvSpPr txBox="1">
            <a:spLocks noGrp="1"/>
          </p:cNvSpPr>
          <p:nvPr>
            <p:ph type="ftr" idx="11"/>
          </p:nvPr>
        </p:nvSpPr>
        <p:spPr>
          <a:xfrm>
            <a:off x="4165600" y="6492240"/>
            <a:ext cx="3860800" cy="274320"/>
          </a:xfrm>
          <a:prstGeom prst="rect">
            <a:avLst/>
          </a:prstGeom>
          <a:noFill/>
          <a:ln>
            <a:noFill/>
          </a:ln>
        </p:spPr>
        <p:txBody>
          <a:bodyPr spcFirstLastPara="1" wrap="square" lIns="156725" tIns="78350" rIns="156725" bIns="78350" anchor="ctr" anchorCtr="0">
            <a:noAutofit/>
          </a:bodyPr>
          <a:lstStyle>
            <a:lvl1pPr lvl="0" algn="ctr">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5"/>
          <p:cNvSpPr txBox="1">
            <a:spLocks noGrp="1"/>
          </p:cNvSpPr>
          <p:nvPr>
            <p:ph type="sldNum" idx="12"/>
          </p:nvPr>
        </p:nvSpPr>
        <p:spPr>
          <a:xfrm>
            <a:off x="9204073" y="6492240"/>
            <a:ext cx="2835527" cy="274320"/>
          </a:xfrm>
          <a:prstGeom prst="rect">
            <a:avLst/>
          </a:prstGeom>
          <a:noFill/>
          <a:ln>
            <a:noFill/>
          </a:ln>
        </p:spPr>
        <p:txBody>
          <a:bodyPr spcFirstLastPara="1" wrap="square" lIns="156725" tIns="78350" rIns="156725" bIns="78350" anchor="ctr" anchorCtr="0">
            <a:noAutofit/>
          </a:bodyPr>
          <a:lstStyle>
            <a:lvl1pPr marL="0" lvl="0" indent="0" algn="r">
              <a:spcBef>
                <a:spcPts val="0"/>
              </a:spcBef>
              <a:buNone/>
              <a:defRPr sz="1200" b="0" i="0" u="none" strike="noStrike" cap="none">
                <a:solidFill>
                  <a:srgbClr val="A6B0BB"/>
                </a:solidFill>
                <a:latin typeface="Calibri"/>
                <a:ea typeface="Calibri"/>
                <a:cs typeface="Calibri"/>
                <a:sym typeface="Calibri"/>
              </a:defRPr>
            </a:lvl1pPr>
            <a:lvl2pPr marL="0" lvl="1" indent="0" algn="r">
              <a:spcBef>
                <a:spcPts val="0"/>
              </a:spcBef>
              <a:buNone/>
              <a:defRPr sz="1200" b="0" i="0" u="none" strike="noStrike" cap="none">
                <a:solidFill>
                  <a:srgbClr val="A6B0BB"/>
                </a:solidFill>
                <a:latin typeface="Calibri"/>
                <a:ea typeface="Calibri"/>
                <a:cs typeface="Calibri"/>
                <a:sym typeface="Calibri"/>
              </a:defRPr>
            </a:lvl2pPr>
            <a:lvl3pPr marL="0" lvl="2" indent="0" algn="r">
              <a:spcBef>
                <a:spcPts val="0"/>
              </a:spcBef>
              <a:buNone/>
              <a:defRPr sz="1200" b="0" i="0" u="none" strike="noStrike" cap="none">
                <a:solidFill>
                  <a:srgbClr val="A6B0BB"/>
                </a:solidFill>
                <a:latin typeface="Calibri"/>
                <a:ea typeface="Calibri"/>
                <a:cs typeface="Calibri"/>
                <a:sym typeface="Calibri"/>
              </a:defRPr>
            </a:lvl3pPr>
            <a:lvl4pPr marL="0" lvl="3" indent="0" algn="r">
              <a:spcBef>
                <a:spcPts val="0"/>
              </a:spcBef>
              <a:buNone/>
              <a:defRPr sz="1200" b="0" i="0" u="none" strike="noStrike" cap="none">
                <a:solidFill>
                  <a:srgbClr val="A6B0BB"/>
                </a:solidFill>
                <a:latin typeface="Calibri"/>
                <a:ea typeface="Calibri"/>
                <a:cs typeface="Calibri"/>
                <a:sym typeface="Calibri"/>
              </a:defRPr>
            </a:lvl4pPr>
            <a:lvl5pPr marL="0" lvl="4" indent="0" algn="r">
              <a:spcBef>
                <a:spcPts val="0"/>
              </a:spcBef>
              <a:buNone/>
              <a:defRPr sz="1200" b="0" i="0" u="none" strike="noStrike" cap="none">
                <a:solidFill>
                  <a:srgbClr val="A6B0BB"/>
                </a:solidFill>
                <a:latin typeface="Calibri"/>
                <a:ea typeface="Calibri"/>
                <a:cs typeface="Calibri"/>
                <a:sym typeface="Calibri"/>
              </a:defRPr>
            </a:lvl5pPr>
            <a:lvl6pPr marL="0" lvl="5" indent="0" algn="r">
              <a:spcBef>
                <a:spcPts val="0"/>
              </a:spcBef>
              <a:buNone/>
              <a:defRPr sz="1200" b="0" i="0" u="none" strike="noStrike" cap="none">
                <a:solidFill>
                  <a:srgbClr val="A6B0BB"/>
                </a:solidFill>
                <a:latin typeface="Calibri"/>
                <a:ea typeface="Calibri"/>
                <a:cs typeface="Calibri"/>
                <a:sym typeface="Calibri"/>
              </a:defRPr>
            </a:lvl6pPr>
            <a:lvl7pPr marL="0" lvl="6" indent="0" algn="r">
              <a:spcBef>
                <a:spcPts val="0"/>
              </a:spcBef>
              <a:buNone/>
              <a:defRPr sz="1200" b="0" i="0" u="none" strike="noStrike" cap="none">
                <a:solidFill>
                  <a:srgbClr val="A6B0BB"/>
                </a:solidFill>
                <a:latin typeface="Calibri"/>
                <a:ea typeface="Calibri"/>
                <a:cs typeface="Calibri"/>
                <a:sym typeface="Calibri"/>
              </a:defRPr>
            </a:lvl7pPr>
            <a:lvl8pPr marL="0" lvl="7" indent="0" algn="r">
              <a:spcBef>
                <a:spcPts val="0"/>
              </a:spcBef>
              <a:buNone/>
              <a:defRPr sz="1200" b="0" i="0" u="none" strike="noStrike" cap="none">
                <a:solidFill>
                  <a:srgbClr val="A6B0BB"/>
                </a:solidFill>
                <a:latin typeface="Calibri"/>
                <a:ea typeface="Calibri"/>
                <a:cs typeface="Calibri"/>
                <a:sym typeface="Calibri"/>
              </a:defRPr>
            </a:lvl8pPr>
            <a:lvl9pPr marL="0" lvl="8" indent="0" algn="r">
              <a:spcBef>
                <a:spcPts val="0"/>
              </a:spcBef>
              <a:buNone/>
              <a:defRPr sz="1200" b="0" i="0" u="none" strike="noStrike" cap="none">
                <a:solidFill>
                  <a:srgbClr val="A6B0B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7074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286"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619">
                <a:solidFill>
                  <a:schemeClr val="tx1">
                    <a:tint val="75000"/>
                  </a:schemeClr>
                </a:solidFill>
              </a:defRPr>
            </a:lvl1pPr>
            <a:lvl2pPr marL="373213" indent="0">
              <a:buNone/>
              <a:defRPr sz="1476">
                <a:solidFill>
                  <a:schemeClr val="tx1">
                    <a:tint val="75000"/>
                  </a:schemeClr>
                </a:solidFill>
              </a:defRPr>
            </a:lvl2pPr>
            <a:lvl3pPr marL="746426" indent="0">
              <a:buNone/>
              <a:defRPr sz="1286">
                <a:solidFill>
                  <a:schemeClr val="tx1">
                    <a:tint val="75000"/>
                  </a:schemeClr>
                </a:solidFill>
              </a:defRPr>
            </a:lvl3pPr>
            <a:lvl4pPr marL="1119640" indent="0">
              <a:buNone/>
              <a:defRPr sz="1143">
                <a:solidFill>
                  <a:schemeClr val="tx1">
                    <a:tint val="75000"/>
                  </a:schemeClr>
                </a:solidFill>
              </a:defRPr>
            </a:lvl4pPr>
            <a:lvl5pPr marL="1492853" indent="0">
              <a:buNone/>
              <a:defRPr sz="1143">
                <a:solidFill>
                  <a:schemeClr val="tx1">
                    <a:tint val="75000"/>
                  </a:schemeClr>
                </a:solidFill>
              </a:defRPr>
            </a:lvl5pPr>
            <a:lvl6pPr marL="1866066" indent="0">
              <a:buNone/>
              <a:defRPr sz="1143">
                <a:solidFill>
                  <a:schemeClr val="tx1">
                    <a:tint val="75000"/>
                  </a:schemeClr>
                </a:solidFill>
              </a:defRPr>
            </a:lvl6pPr>
            <a:lvl7pPr marL="2239280" indent="0">
              <a:buNone/>
              <a:defRPr sz="1143">
                <a:solidFill>
                  <a:schemeClr val="tx1">
                    <a:tint val="75000"/>
                  </a:schemeClr>
                </a:solidFill>
              </a:defRPr>
            </a:lvl7pPr>
            <a:lvl8pPr marL="2612493" indent="0">
              <a:buNone/>
              <a:defRPr sz="1143">
                <a:solidFill>
                  <a:schemeClr val="tx1">
                    <a:tint val="75000"/>
                  </a:schemeClr>
                </a:solidFill>
              </a:defRPr>
            </a:lvl8pPr>
            <a:lvl9pPr marL="2985706" indent="0">
              <a:buNone/>
              <a:defRPr sz="114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z="1200"/>
            </a:lvl1pPr>
          </a:lstStyle>
          <a:p>
            <a:fld id="{5226E7D4-ABE1-FE41-BB57-73C9F73CFC7C}" type="datetime1">
              <a:rPr lang="en-US" smtClean="0"/>
              <a:t>2/19/25</a:t>
            </a:fld>
            <a:endParaRPr lang="en-US"/>
          </a:p>
        </p:txBody>
      </p:sp>
      <p:sp>
        <p:nvSpPr>
          <p:cNvPr id="5" name="Footer Placeholder 4"/>
          <p:cNvSpPr>
            <a:spLocks noGrp="1"/>
          </p:cNvSpPr>
          <p:nvPr>
            <p:ph type="ftr" sz="quarter" idx="11"/>
          </p:nvPr>
        </p:nvSpPr>
        <p:spPr/>
        <p:txBody>
          <a:bodyPr/>
          <a:lstStyle>
            <a:lvl1pPr>
              <a:defRPr sz="1200"/>
            </a:lvl1pPr>
          </a:lstStyle>
          <a:p>
            <a:endParaRPr lang="en-US"/>
          </a:p>
        </p:txBody>
      </p:sp>
      <p:sp>
        <p:nvSpPr>
          <p:cNvPr id="6" name="Slide Number Placeholder 5"/>
          <p:cNvSpPr>
            <a:spLocks noGrp="1"/>
          </p:cNvSpPr>
          <p:nvPr>
            <p:ph type="sldNum" sz="quarter" idx="12"/>
          </p:nvPr>
        </p:nvSpPr>
        <p:spPr/>
        <p:txBody>
          <a:bodyPr/>
          <a:lstStyle>
            <a:lvl1pPr>
              <a:defRPr sz="1200"/>
            </a:lvl1pPr>
          </a:lstStyle>
          <a:p>
            <a:fld id="{B4D264C2-1847-8A4C-8B30-3B8FC675CC26}" type="slidenum">
              <a:rPr lang="en-US" smtClean="0"/>
              <a:t>‹#›</a:t>
            </a:fld>
            <a:endParaRPr lang="en-US"/>
          </a:p>
        </p:txBody>
      </p:sp>
    </p:spTree>
    <p:extLst>
      <p:ext uri="{BB962C8B-B14F-4D97-AF65-F5344CB8AC3E}">
        <p14:creationId xmlns:p14="http://schemas.microsoft.com/office/powerpoint/2010/main" val="315164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4"/>
        <p:cNvGrpSpPr/>
        <p:nvPr/>
      </p:nvGrpSpPr>
      <p:grpSpPr>
        <a:xfrm>
          <a:off x="0" y="0"/>
          <a:ext cx="0" cy="0"/>
          <a:chOff x="0" y="0"/>
          <a:chExt cx="0" cy="0"/>
        </a:xfrm>
      </p:grpSpPr>
      <p:sp>
        <p:nvSpPr>
          <p:cNvPr id="35" name="Google Shape;35;p38"/>
          <p:cNvSpPr txBox="1">
            <a:spLocks noGrp="1"/>
          </p:cNvSpPr>
          <p:nvPr>
            <p:ph type="title"/>
          </p:nvPr>
        </p:nvSpPr>
        <p:spPr>
          <a:xfrm>
            <a:off x="609600" y="274638"/>
            <a:ext cx="10972800" cy="1143000"/>
          </a:xfrm>
          <a:prstGeom prst="rect">
            <a:avLst/>
          </a:prstGeom>
          <a:noFill/>
          <a:ln>
            <a:noFill/>
          </a:ln>
        </p:spPr>
        <p:txBody>
          <a:bodyPr spcFirstLastPara="1" wrap="square" lIns="156725" tIns="78350" rIns="156725" bIns="78350" anchor="ctr" anchorCtr="0">
            <a:normAutofit/>
          </a:bodyPr>
          <a:lstStyle>
            <a:lvl1pPr lvl="0" algn="l">
              <a:spcBef>
                <a:spcPts val="0"/>
              </a:spcBef>
              <a:spcAft>
                <a:spcPts val="0"/>
              </a:spcAft>
              <a:buClr>
                <a:schemeClr val="lt2"/>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8"/>
          <p:cNvSpPr txBox="1">
            <a:spLocks noGrp="1"/>
          </p:cNvSpPr>
          <p:nvPr>
            <p:ph type="body" idx="1"/>
          </p:nvPr>
        </p:nvSpPr>
        <p:spPr>
          <a:xfrm>
            <a:off x="609600" y="1535113"/>
            <a:ext cx="5386917" cy="639762"/>
          </a:xfrm>
          <a:prstGeom prst="rect">
            <a:avLst/>
          </a:prstGeom>
          <a:noFill/>
          <a:ln>
            <a:noFill/>
          </a:ln>
        </p:spPr>
        <p:txBody>
          <a:bodyPr spcFirstLastPara="1" wrap="square" lIns="156725" tIns="78350" rIns="156725" bIns="78350" anchor="b" anchorCtr="0">
            <a:noAutofit/>
          </a:bodyPr>
          <a:lstStyle>
            <a:lvl1pPr marL="457200" lvl="0" indent="-228600" algn="l">
              <a:lnSpc>
                <a:spcPct val="120000"/>
              </a:lnSpc>
              <a:spcBef>
                <a:spcPts val="600"/>
              </a:spcBef>
              <a:spcAft>
                <a:spcPts val="0"/>
              </a:spcAft>
              <a:buClr>
                <a:schemeClr val="lt1"/>
              </a:buClr>
              <a:buSzPts val="1952"/>
              <a:buNone/>
              <a:defRPr sz="1952" b="1"/>
            </a:lvl1pPr>
            <a:lvl2pPr marL="914400" lvl="1" indent="-228600" algn="l">
              <a:lnSpc>
                <a:spcPct val="120000"/>
              </a:lnSpc>
              <a:spcBef>
                <a:spcPts val="600"/>
              </a:spcBef>
              <a:spcAft>
                <a:spcPts val="0"/>
              </a:spcAft>
              <a:buClr>
                <a:schemeClr val="lt1"/>
              </a:buClr>
              <a:buSzPts val="1619"/>
              <a:buNone/>
              <a:defRPr sz="1619" b="1"/>
            </a:lvl2pPr>
            <a:lvl3pPr marL="1371600" lvl="2" indent="-228600" algn="l">
              <a:lnSpc>
                <a:spcPct val="120000"/>
              </a:lnSpc>
              <a:spcBef>
                <a:spcPts val="600"/>
              </a:spcBef>
              <a:spcAft>
                <a:spcPts val="0"/>
              </a:spcAft>
              <a:buClr>
                <a:schemeClr val="lt1"/>
              </a:buClr>
              <a:buSzPts val="1476"/>
              <a:buNone/>
              <a:defRPr sz="1476" b="1"/>
            </a:lvl3pPr>
            <a:lvl4pPr marL="1828800" lvl="3" indent="-228600" algn="l">
              <a:lnSpc>
                <a:spcPct val="120000"/>
              </a:lnSpc>
              <a:spcBef>
                <a:spcPts val="600"/>
              </a:spcBef>
              <a:spcAft>
                <a:spcPts val="0"/>
              </a:spcAft>
              <a:buClr>
                <a:schemeClr val="lt1"/>
              </a:buClr>
              <a:buSzPts val="1286"/>
              <a:buNone/>
              <a:defRPr sz="1286" b="1"/>
            </a:lvl4pPr>
            <a:lvl5pPr marL="2286000" lvl="4" indent="-228600" algn="l">
              <a:lnSpc>
                <a:spcPct val="120000"/>
              </a:lnSpc>
              <a:spcBef>
                <a:spcPts val="600"/>
              </a:spcBef>
              <a:spcAft>
                <a:spcPts val="0"/>
              </a:spcAft>
              <a:buClr>
                <a:schemeClr val="lt1"/>
              </a:buClr>
              <a:buSzPts val="1286"/>
              <a:buNone/>
              <a:defRPr sz="1286" b="1"/>
            </a:lvl5pPr>
            <a:lvl6pPr marL="2743200" lvl="5" indent="-228600" algn="l">
              <a:spcBef>
                <a:spcPts val="257"/>
              </a:spcBef>
              <a:spcAft>
                <a:spcPts val="0"/>
              </a:spcAft>
              <a:buClr>
                <a:schemeClr val="lt1"/>
              </a:buClr>
              <a:buSzPts val="1286"/>
              <a:buNone/>
              <a:defRPr sz="1286" b="1"/>
            </a:lvl6pPr>
            <a:lvl7pPr marL="3200400" lvl="6" indent="-228600" algn="l">
              <a:spcBef>
                <a:spcPts val="257"/>
              </a:spcBef>
              <a:spcAft>
                <a:spcPts val="0"/>
              </a:spcAft>
              <a:buClr>
                <a:schemeClr val="lt1"/>
              </a:buClr>
              <a:buSzPts val="1286"/>
              <a:buNone/>
              <a:defRPr sz="1286" b="1"/>
            </a:lvl7pPr>
            <a:lvl8pPr marL="3657600" lvl="7" indent="-228600" algn="l">
              <a:spcBef>
                <a:spcPts val="257"/>
              </a:spcBef>
              <a:spcAft>
                <a:spcPts val="0"/>
              </a:spcAft>
              <a:buClr>
                <a:schemeClr val="lt1"/>
              </a:buClr>
              <a:buSzPts val="1286"/>
              <a:buNone/>
              <a:defRPr sz="1286" b="1"/>
            </a:lvl8pPr>
            <a:lvl9pPr marL="4114800" lvl="8" indent="-228600" algn="l">
              <a:spcBef>
                <a:spcPts val="257"/>
              </a:spcBef>
              <a:spcAft>
                <a:spcPts val="0"/>
              </a:spcAft>
              <a:buClr>
                <a:schemeClr val="lt1"/>
              </a:buClr>
              <a:buSzPts val="1286"/>
              <a:buNone/>
              <a:defRPr sz="1286" b="1"/>
            </a:lvl9pPr>
          </a:lstStyle>
          <a:p>
            <a:endParaRPr/>
          </a:p>
        </p:txBody>
      </p:sp>
      <p:sp>
        <p:nvSpPr>
          <p:cNvPr id="37" name="Google Shape;37;p38"/>
          <p:cNvSpPr txBox="1">
            <a:spLocks noGrp="1"/>
          </p:cNvSpPr>
          <p:nvPr>
            <p:ph type="body" idx="2"/>
          </p:nvPr>
        </p:nvSpPr>
        <p:spPr>
          <a:xfrm>
            <a:off x="609600" y="2174875"/>
            <a:ext cx="5386917" cy="3951288"/>
          </a:xfrm>
          <a:prstGeom prst="rect">
            <a:avLst/>
          </a:prstGeom>
          <a:noFill/>
          <a:ln>
            <a:noFill/>
          </a:ln>
        </p:spPr>
        <p:txBody>
          <a:bodyPr spcFirstLastPara="1" wrap="square" lIns="156725" tIns="78350" rIns="156725" bIns="78350" anchor="t" anchorCtr="0">
            <a:noAutofit/>
          </a:bodyPr>
          <a:lstStyle>
            <a:lvl1pPr marL="457200" lvl="0" indent="-228600" algn="l">
              <a:lnSpc>
                <a:spcPct val="120000"/>
              </a:lnSpc>
              <a:spcBef>
                <a:spcPts val="600"/>
              </a:spcBef>
              <a:spcAft>
                <a:spcPts val="0"/>
              </a:spcAft>
              <a:buClr>
                <a:schemeClr val="lt1"/>
              </a:buClr>
              <a:buSzPts val="1952"/>
              <a:buNone/>
              <a:defRPr sz="1952"/>
            </a:lvl1pPr>
            <a:lvl2pPr marL="914400" lvl="1" indent="-331406" algn="l">
              <a:lnSpc>
                <a:spcPct val="120000"/>
              </a:lnSpc>
              <a:spcBef>
                <a:spcPts val="600"/>
              </a:spcBef>
              <a:spcAft>
                <a:spcPts val="0"/>
              </a:spcAft>
              <a:buClr>
                <a:schemeClr val="lt1"/>
              </a:buClr>
              <a:buSzPts val="1619"/>
              <a:buChar char="–"/>
              <a:defRPr sz="1619"/>
            </a:lvl2pPr>
            <a:lvl3pPr marL="1371600" lvl="2" indent="-322325" algn="l">
              <a:lnSpc>
                <a:spcPct val="120000"/>
              </a:lnSpc>
              <a:spcBef>
                <a:spcPts val="600"/>
              </a:spcBef>
              <a:spcAft>
                <a:spcPts val="0"/>
              </a:spcAft>
              <a:buClr>
                <a:schemeClr val="lt1"/>
              </a:buClr>
              <a:buSzPts val="1476"/>
              <a:buChar char="•"/>
              <a:defRPr sz="1476"/>
            </a:lvl3pPr>
            <a:lvl4pPr marL="1828800" lvl="3" indent="-310261" algn="l">
              <a:lnSpc>
                <a:spcPct val="120000"/>
              </a:lnSpc>
              <a:spcBef>
                <a:spcPts val="600"/>
              </a:spcBef>
              <a:spcAft>
                <a:spcPts val="0"/>
              </a:spcAft>
              <a:buClr>
                <a:schemeClr val="lt1"/>
              </a:buClr>
              <a:buSzPts val="1286"/>
              <a:buChar char="–"/>
              <a:defRPr sz="1286"/>
            </a:lvl4pPr>
            <a:lvl5pPr marL="2286000" lvl="4" indent="-310260" algn="l">
              <a:lnSpc>
                <a:spcPct val="120000"/>
              </a:lnSpc>
              <a:spcBef>
                <a:spcPts val="600"/>
              </a:spcBef>
              <a:spcAft>
                <a:spcPts val="0"/>
              </a:spcAft>
              <a:buClr>
                <a:schemeClr val="lt1"/>
              </a:buClr>
              <a:buSzPts val="1286"/>
              <a:buChar char="»"/>
              <a:defRPr sz="1286"/>
            </a:lvl5pPr>
            <a:lvl6pPr marL="2743200" lvl="5" indent="-310260" algn="l">
              <a:spcBef>
                <a:spcPts val="257"/>
              </a:spcBef>
              <a:spcAft>
                <a:spcPts val="0"/>
              </a:spcAft>
              <a:buClr>
                <a:schemeClr val="lt1"/>
              </a:buClr>
              <a:buSzPts val="1286"/>
              <a:buChar char="•"/>
              <a:defRPr sz="1286"/>
            </a:lvl6pPr>
            <a:lvl7pPr marL="3200400" lvl="6" indent="-310260" algn="l">
              <a:spcBef>
                <a:spcPts val="257"/>
              </a:spcBef>
              <a:spcAft>
                <a:spcPts val="0"/>
              </a:spcAft>
              <a:buClr>
                <a:schemeClr val="lt1"/>
              </a:buClr>
              <a:buSzPts val="1286"/>
              <a:buChar char="•"/>
              <a:defRPr sz="1286"/>
            </a:lvl7pPr>
            <a:lvl8pPr marL="3657600" lvl="7" indent="-310260" algn="l">
              <a:spcBef>
                <a:spcPts val="257"/>
              </a:spcBef>
              <a:spcAft>
                <a:spcPts val="0"/>
              </a:spcAft>
              <a:buClr>
                <a:schemeClr val="lt1"/>
              </a:buClr>
              <a:buSzPts val="1286"/>
              <a:buChar char="•"/>
              <a:defRPr sz="1286"/>
            </a:lvl8pPr>
            <a:lvl9pPr marL="4114800" lvl="8" indent="-310260" algn="l">
              <a:spcBef>
                <a:spcPts val="257"/>
              </a:spcBef>
              <a:spcAft>
                <a:spcPts val="0"/>
              </a:spcAft>
              <a:buClr>
                <a:schemeClr val="lt1"/>
              </a:buClr>
              <a:buSzPts val="1286"/>
              <a:buChar char="•"/>
              <a:defRPr sz="1286"/>
            </a:lvl9pPr>
          </a:lstStyle>
          <a:p>
            <a:endParaRPr/>
          </a:p>
        </p:txBody>
      </p:sp>
      <p:sp>
        <p:nvSpPr>
          <p:cNvPr id="38" name="Google Shape;38;p38"/>
          <p:cNvSpPr txBox="1">
            <a:spLocks noGrp="1"/>
          </p:cNvSpPr>
          <p:nvPr>
            <p:ph type="body" idx="3"/>
          </p:nvPr>
        </p:nvSpPr>
        <p:spPr>
          <a:xfrm>
            <a:off x="6193368" y="1535113"/>
            <a:ext cx="5389033" cy="639762"/>
          </a:xfrm>
          <a:prstGeom prst="rect">
            <a:avLst/>
          </a:prstGeom>
          <a:noFill/>
          <a:ln>
            <a:noFill/>
          </a:ln>
        </p:spPr>
        <p:txBody>
          <a:bodyPr spcFirstLastPara="1" wrap="square" lIns="156725" tIns="78350" rIns="156725" bIns="78350" anchor="b" anchorCtr="0">
            <a:noAutofit/>
          </a:bodyPr>
          <a:lstStyle>
            <a:lvl1pPr marL="457200" lvl="0" indent="-228600" algn="l">
              <a:lnSpc>
                <a:spcPct val="120000"/>
              </a:lnSpc>
              <a:spcBef>
                <a:spcPts val="600"/>
              </a:spcBef>
              <a:spcAft>
                <a:spcPts val="0"/>
              </a:spcAft>
              <a:buClr>
                <a:schemeClr val="lt1"/>
              </a:buClr>
              <a:buSzPts val="1952"/>
              <a:buNone/>
              <a:defRPr sz="1952" b="1"/>
            </a:lvl1pPr>
            <a:lvl2pPr marL="914400" lvl="1" indent="-228600" algn="l">
              <a:lnSpc>
                <a:spcPct val="120000"/>
              </a:lnSpc>
              <a:spcBef>
                <a:spcPts val="600"/>
              </a:spcBef>
              <a:spcAft>
                <a:spcPts val="0"/>
              </a:spcAft>
              <a:buClr>
                <a:schemeClr val="lt1"/>
              </a:buClr>
              <a:buSzPts val="1619"/>
              <a:buNone/>
              <a:defRPr sz="1619" b="1"/>
            </a:lvl2pPr>
            <a:lvl3pPr marL="1371600" lvl="2" indent="-228600" algn="l">
              <a:lnSpc>
                <a:spcPct val="120000"/>
              </a:lnSpc>
              <a:spcBef>
                <a:spcPts val="600"/>
              </a:spcBef>
              <a:spcAft>
                <a:spcPts val="0"/>
              </a:spcAft>
              <a:buClr>
                <a:schemeClr val="lt1"/>
              </a:buClr>
              <a:buSzPts val="1476"/>
              <a:buNone/>
              <a:defRPr sz="1476" b="1"/>
            </a:lvl3pPr>
            <a:lvl4pPr marL="1828800" lvl="3" indent="-228600" algn="l">
              <a:lnSpc>
                <a:spcPct val="120000"/>
              </a:lnSpc>
              <a:spcBef>
                <a:spcPts val="600"/>
              </a:spcBef>
              <a:spcAft>
                <a:spcPts val="0"/>
              </a:spcAft>
              <a:buClr>
                <a:schemeClr val="lt1"/>
              </a:buClr>
              <a:buSzPts val="1286"/>
              <a:buNone/>
              <a:defRPr sz="1286" b="1"/>
            </a:lvl4pPr>
            <a:lvl5pPr marL="2286000" lvl="4" indent="-228600" algn="l">
              <a:lnSpc>
                <a:spcPct val="120000"/>
              </a:lnSpc>
              <a:spcBef>
                <a:spcPts val="600"/>
              </a:spcBef>
              <a:spcAft>
                <a:spcPts val="0"/>
              </a:spcAft>
              <a:buClr>
                <a:schemeClr val="lt1"/>
              </a:buClr>
              <a:buSzPts val="1286"/>
              <a:buNone/>
              <a:defRPr sz="1286" b="1"/>
            </a:lvl5pPr>
            <a:lvl6pPr marL="2743200" lvl="5" indent="-228600" algn="l">
              <a:spcBef>
                <a:spcPts val="257"/>
              </a:spcBef>
              <a:spcAft>
                <a:spcPts val="0"/>
              </a:spcAft>
              <a:buClr>
                <a:schemeClr val="lt1"/>
              </a:buClr>
              <a:buSzPts val="1286"/>
              <a:buNone/>
              <a:defRPr sz="1286" b="1"/>
            </a:lvl6pPr>
            <a:lvl7pPr marL="3200400" lvl="6" indent="-228600" algn="l">
              <a:spcBef>
                <a:spcPts val="257"/>
              </a:spcBef>
              <a:spcAft>
                <a:spcPts val="0"/>
              </a:spcAft>
              <a:buClr>
                <a:schemeClr val="lt1"/>
              </a:buClr>
              <a:buSzPts val="1286"/>
              <a:buNone/>
              <a:defRPr sz="1286" b="1"/>
            </a:lvl7pPr>
            <a:lvl8pPr marL="3657600" lvl="7" indent="-228600" algn="l">
              <a:spcBef>
                <a:spcPts val="257"/>
              </a:spcBef>
              <a:spcAft>
                <a:spcPts val="0"/>
              </a:spcAft>
              <a:buClr>
                <a:schemeClr val="lt1"/>
              </a:buClr>
              <a:buSzPts val="1286"/>
              <a:buNone/>
              <a:defRPr sz="1286" b="1"/>
            </a:lvl8pPr>
            <a:lvl9pPr marL="4114800" lvl="8" indent="-228600" algn="l">
              <a:spcBef>
                <a:spcPts val="257"/>
              </a:spcBef>
              <a:spcAft>
                <a:spcPts val="0"/>
              </a:spcAft>
              <a:buClr>
                <a:schemeClr val="lt1"/>
              </a:buClr>
              <a:buSzPts val="1286"/>
              <a:buNone/>
              <a:defRPr sz="1286" b="1"/>
            </a:lvl9pPr>
          </a:lstStyle>
          <a:p>
            <a:endParaRPr/>
          </a:p>
        </p:txBody>
      </p:sp>
      <p:sp>
        <p:nvSpPr>
          <p:cNvPr id="39" name="Google Shape;39;p38"/>
          <p:cNvSpPr txBox="1">
            <a:spLocks noGrp="1"/>
          </p:cNvSpPr>
          <p:nvPr>
            <p:ph type="body" idx="4"/>
          </p:nvPr>
        </p:nvSpPr>
        <p:spPr>
          <a:xfrm>
            <a:off x="6193368" y="2174875"/>
            <a:ext cx="5389033" cy="3951288"/>
          </a:xfrm>
          <a:prstGeom prst="rect">
            <a:avLst/>
          </a:prstGeom>
          <a:noFill/>
          <a:ln>
            <a:noFill/>
          </a:ln>
        </p:spPr>
        <p:txBody>
          <a:bodyPr spcFirstLastPara="1" wrap="square" lIns="156725" tIns="78350" rIns="156725" bIns="78350" anchor="t" anchorCtr="0">
            <a:noAutofit/>
          </a:bodyPr>
          <a:lstStyle>
            <a:lvl1pPr marL="457200" lvl="0" indent="-228600" algn="l">
              <a:lnSpc>
                <a:spcPct val="120000"/>
              </a:lnSpc>
              <a:spcBef>
                <a:spcPts val="600"/>
              </a:spcBef>
              <a:spcAft>
                <a:spcPts val="0"/>
              </a:spcAft>
              <a:buClr>
                <a:schemeClr val="lt1"/>
              </a:buClr>
              <a:buSzPts val="1952"/>
              <a:buNone/>
              <a:defRPr sz="1952"/>
            </a:lvl1pPr>
            <a:lvl2pPr marL="914400" lvl="1" indent="-331406" algn="l">
              <a:lnSpc>
                <a:spcPct val="120000"/>
              </a:lnSpc>
              <a:spcBef>
                <a:spcPts val="600"/>
              </a:spcBef>
              <a:spcAft>
                <a:spcPts val="0"/>
              </a:spcAft>
              <a:buClr>
                <a:schemeClr val="lt1"/>
              </a:buClr>
              <a:buSzPts val="1619"/>
              <a:buChar char="–"/>
              <a:defRPr sz="1619"/>
            </a:lvl2pPr>
            <a:lvl3pPr marL="1371600" lvl="2" indent="-322325" algn="l">
              <a:lnSpc>
                <a:spcPct val="120000"/>
              </a:lnSpc>
              <a:spcBef>
                <a:spcPts val="600"/>
              </a:spcBef>
              <a:spcAft>
                <a:spcPts val="0"/>
              </a:spcAft>
              <a:buClr>
                <a:schemeClr val="lt1"/>
              </a:buClr>
              <a:buSzPts val="1476"/>
              <a:buChar char="•"/>
              <a:defRPr sz="1476"/>
            </a:lvl3pPr>
            <a:lvl4pPr marL="1828800" lvl="3" indent="-310261" algn="l">
              <a:lnSpc>
                <a:spcPct val="120000"/>
              </a:lnSpc>
              <a:spcBef>
                <a:spcPts val="600"/>
              </a:spcBef>
              <a:spcAft>
                <a:spcPts val="0"/>
              </a:spcAft>
              <a:buClr>
                <a:schemeClr val="lt1"/>
              </a:buClr>
              <a:buSzPts val="1286"/>
              <a:buChar char="–"/>
              <a:defRPr sz="1286"/>
            </a:lvl4pPr>
            <a:lvl5pPr marL="2286000" lvl="4" indent="-310260" algn="l">
              <a:lnSpc>
                <a:spcPct val="120000"/>
              </a:lnSpc>
              <a:spcBef>
                <a:spcPts val="600"/>
              </a:spcBef>
              <a:spcAft>
                <a:spcPts val="0"/>
              </a:spcAft>
              <a:buClr>
                <a:schemeClr val="lt1"/>
              </a:buClr>
              <a:buSzPts val="1286"/>
              <a:buChar char="»"/>
              <a:defRPr sz="1286"/>
            </a:lvl5pPr>
            <a:lvl6pPr marL="2743200" lvl="5" indent="-310260" algn="l">
              <a:spcBef>
                <a:spcPts val="257"/>
              </a:spcBef>
              <a:spcAft>
                <a:spcPts val="0"/>
              </a:spcAft>
              <a:buClr>
                <a:schemeClr val="lt1"/>
              </a:buClr>
              <a:buSzPts val="1286"/>
              <a:buChar char="•"/>
              <a:defRPr sz="1286"/>
            </a:lvl6pPr>
            <a:lvl7pPr marL="3200400" lvl="6" indent="-310260" algn="l">
              <a:spcBef>
                <a:spcPts val="257"/>
              </a:spcBef>
              <a:spcAft>
                <a:spcPts val="0"/>
              </a:spcAft>
              <a:buClr>
                <a:schemeClr val="lt1"/>
              </a:buClr>
              <a:buSzPts val="1286"/>
              <a:buChar char="•"/>
              <a:defRPr sz="1286"/>
            </a:lvl7pPr>
            <a:lvl8pPr marL="3657600" lvl="7" indent="-310260" algn="l">
              <a:spcBef>
                <a:spcPts val="257"/>
              </a:spcBef>
              <a:spcAft>
                <a:spcPts val="0"/>
              </a:spcAft>
              <a:buClr>
                <a:schemeClr val="lt1"/>
              </a:buClr>
              <a:buSzPts val="1286"/>
              <a:buChar char="•"/>
              <a:defRPr sz="1286"/>
            </a:lvl8pPr>
            <a:lvl9pPr marL="4114800" lvl="8" indent="-310260" algn="l">
              <a:spcBef>
                <a:spcPts val="257"/>
              </a:spcBef>
              <a:spcAft>
                <a:spcPts val="0"/>
              </a:spcAft>
              <a:buClr>
                <a:schemeClr val="lt1"/>
              </a:buClr>
              <a:buSzPts val="1286"/>
              <a:buChar char="•"/>
              <a:defRPr sz="1286"/>
            </a:lvl9pPr>
          </a:lstStyle>
          <a:p>
            <a:endParaRPr/>
          </a:p>
        </p:txBody>
      </p:sp>
      <p:sp>
        <p:nvSpPr>
          <p:cNvPr id="40" name="Google Shape;40;p38"/>
          <p:cNvSpPr txBox="1">
            <a:spLocks noGrp="1"/>
          </p:cNvSpPr>
          <p:nvPr>
            <p:ph type="dt" idx="10"/>
          </p:nvPr>
        </p:nvSpPr>
        <p:spPr>
          <a:xfrm>
            <a:off x="155448" y="6492240"/>
            <a:ext cx="2844800" cy="274320"/>
          </a:xfrm>
          <a:prstGeom prst="rect">
            <a:avLst/>
          </a:prstGeom>
          <a:noFill/>
          <a:ln>
            <a:noFill/>
          </a:ln>
        </p:spPr>
        <p:txBody>
          <a:bodyPr spcFirstLastPara="1" wrap="square" lIns="156725" tIns="78350" rIns="156725" bIns="78350" anchor="ctr" anchorCtr="0">
            <a:noAutofit/>
          </a:bodyPr>
          <a:lstStyle>
            <a:lvl1pPr lvl="0" algn="l">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8"/>
          <p:cNvSpPr txBox="1">
            <a:spLocks noGrp="1"/>
          </p:cNvSpPr>
          <p:nvPr>
            <p:ph type="ftr" idx="11"/>
          </p:nvPr>
        </p:nvSpPr>
        <p:spPr>
          <a:xfrm>
            <a:off x="4165600" y="6492240"/>
            <a:ext cx="3860800" cy="274320"/>
          </a:xfrm>
          <a:prstGeom prst="rect">
            <a:avLst/>
          </a:prstGeom>
          <a:noFill/>
          <a:ln>
            <a:noFill/>
          </a:ln>
        </p:spPr>
        <p:txBody>
          <a:bodyPr spcFirstLastPara="1" wrap="square" lIns="156725" tIns="78350" rIns="156725" bIns="78350" anchor="ctr" anchorCtr="0">
            <a:noAutofit/>
          </a:bodyPr>
          <a:lstStyle>
            <a:lvl1pPr lvl="0" algn="ctr">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8"/>
          <p:cNvSpPr txBox="1">
            <a:spLocks noGrp="1"/>
          </p:cNvSpPr>
          <p:nvPr>
            <p:ph type="sldNum" idx="12"/>
          </p:nvPr>
        </p:nvSpPr>
        <p:spPr>
          <a:xfrm>
            <a:off x="9204073" y="6492240"/>
            <a:ext cx="2835527" cy="274320"/>
          </a:xfrm>
          <a:prstGeom prst="rect">
            <a:avLst/>
          </a:prstGeom>
          <a:noFill/>
          <a:ln>
            <a:noFill/>
          </a:ln>
        </p:spPr>
        <p:txBody>
          <a:bodyPr spcFirstLastPara="1" wrap="square" lIns="156725" tIns="78350" rIns="156725" bIns="78350" anchor="ctr" anchorCtr="0">
            <a:noAutofit/>
          </a:bodyPr>
          <a:lstStyle>
            <a:lvl1pPr marL="0" lvl="0" indent="0" algn="r">
              <a:spcBef>
                <a:spcPts val="0"/>
              </a:spcBef>
              <a:buNone/>
              <a:defRPr sz="1200" b="0" i="0">
                <a:solidFill>
                  <a:srgbClr val="A6B0BB"/>
                </a:solidFill>
                <a:latin typeface="Calibri"/>
                <a:ea typeface="Calibri"/>
                <a:cs typeface="Calibri"/>
                <a:sym typeface="Calibri"/>
              </a:defRPr>
            </a:lvl1pPr>
            <a:lvl2pPr marL="0" lvl="1" indent="0" algn="r">
              <a:spcBef>
                <a:spcPts val="0"/>
              </a:spcBef>
              <a:buNone/>
              <a:defRPr sz="1200" b="0" i="0">
                <a:solidFill>
                  <a:srgbClr val="A6B0BB"/>
                </a:solidFill>
                <a:latin typeface="Calibri"/>
                <a:ea typeface="Calibri"/>
                <a:cs typeface="Calibri"/>
                <a:sym typeface="Calibri"/>
              </a:defRPr>
            </a:lvl2pPr>
            <a:lvl3pPr marL="0" lvl="2" indent="0" algn="r">
              <a:spcBef>
                <a:spcPts val="0"/>
              </a:spcBef>
              <a:buNone/>
              <a:defRPr sz="1200" b="0" i="0">
                <a:solidFill>
                  <a:srgbClr val="A6B0BB"/>
                </a:solidFill>
                <a:latin typeface="Calibri"/>
                <a:ea typeface="Calibri"/>
                <a:cs typeface="Calibri"/>
                <a:sym typeface="Calibri"/>
              </a:defRPr>
            </a:lvl3pPr>
            <a:lvl4pPr marL="0" lvl="3" indent="0" algn="r">
              <a:spcBef>
                <a:spcPts val="0"/>
              </a:spcBef>
              <a:buNone/>
              <a:defRPr sz="1200" b="0" i="0">
                <a:solidFill>
                  <a:srgbClr val="A6B0BB"/>
                </a:solidFill>
                <a:latin typeface="Calibri"/>
                <a:ea typeface="Calibri"/>
                <a:cs typeface="Calibri"/>
                <a:sym typeface="Calibri"/>
              </a:defRPr>
            </a:lvl4pPr>
            <a:lvl5pPr marL="0" lvl="4" indent="0" algn="r">
              <a:spcBef>
                <a:spcPts val="0"/>
              </a:spcBef>
              <a:buNone/>
              <a:defRPr sz="1200" b="0" i="0">
                <a:solidFill>
                  <a:srgbClr val="A6B0BB"/>
                </a:solidFill>
                <a:latin typeface="Calibri"/>
                <a:ea typeface="Calibri"/>
                <a:cs typeface="Calibri"/>
                <a:sym typeface="Calibri"/>
              </a:defRPr>
            </a:lvl5pPr>
            <a:lvl6pPr marL="0" lvl="5" indent="0" algn="r">
              <a:spcBef>
                <a:spcPts val="0"/>
              </a:spcBef>
              <a:buNone/>
              <a:defRPr sz="1200" b="0" i="0">
                <a:solidFill>
                  <a:srgbClr val="A6B0BB"/>
                </a:solidFill>
                <a:latin typeface="Calibri"/>
                <a:ea typeface="Calibri"/>
                <a:cs typeface="Calibri"/>
                <a:sym typeface="Calibri"/>
              </a:defRPr>
            </a:lvl6pPr>
            <a:lvl7pPr marL="0" lvl="6" indent="0" algn="r">
              <a:spcBef>
                <a:spcPts val="0"/>
              </a:spcBef>
              <a:buNone/>
              <a:defRPr sz="1200" b="0" i="0">
                <a:solidFill>
                  <a:srgbClr val="A6B0BB"/>
                </a:solidFill>
                <a:latin typeface="Calibri"/>
                <a:ea typeface="Calibri"/>
                <a:cs typeface="Calibri"/>
                <a:sym typeface="Calibri"/>
              </a:defRPr>
            </a:lvl7pPr>
            <a:lvl8pPr marL="0" lvl="7" indent="0" algn="r">
              <a:spcBef>
                <a:spcPts val="0"/>
              </a:spcBef>
              <a:buNone/>
              <a:defRPr sz="1200" b="0" i="0">
                <a:solidFill>
                  <a:srgbClr val="A6B0BB"/>
                </a:solidFill>
                <a:latin typeface="Calibri"/>
                <a:ea typeface="Calibri"/>
                <a:cs typeface="Calibri"/>
                <a:sym typeface="Calibri"/>
              </a:defRPr>
            </a:lvl8pPr>
            <a:lvl9pPr marL="0" lvl="8" indent="0" algn="r">
              <a:spcBef>
                <a:spcPts val="0"/>
              </a:spcBef>
              <a:buNone/>
              <a:defRPr sz="1200" b="0" i="0">
                <a:solidFill>
                  <a:srgbClr val="A6B0B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272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sp>
        <p:nvSpPr>
          <p:cNvPr id="44" name="Google Shape;44;p39"/>
          <p:cNvSpPr txBox="1">
            <a:spLocks noGrp="1"/>
          </p:cNvSpPr>
          <p:nvPr>
            <p:ph type="title"/>
          </p:nvPr>
        </p:nvSpPr>
        <p:spPr>
          <a:xfrm>
            <a:off x="152400" y="182880"/>
            <a:ext cx="11887200" cy="914400"/>
          </a:xfrm>
          <a:prstGeom prst="rect">
            <a:avLst/>
          </a:prstGeom>
          <a:noFill/>
          <a:ln>
            <a:noFill/>
          </a:ln>
        </p:spPr>
        <p:txBody>
          <a:bodyPr spcFirstLastPara="1" wrap="square" lIns="156725" tIns="78350" rIns="156725" bIns="78350" anchor="ctr" anchorCtr="0">
            <a:normAutofit/>
          </a:bodyPr>
          <a:lstStyle>
            <a:lvl1pPr lvl="0" algn="l">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9"/>
          <p:cNvSpPr txBox="1">
            <a:spLocks noGrp="1"/>
          </p:cNvSpPr>
          <p:nvPr>
            <p:ph type="dt" idx="10"/>
          </p:nvPr>
        </p:nvSpPr>
        <p:spPr>
          <a:xfrm>
            <a:off x="155448" y="6492240"/>
            <a:ext cx="2844800" cy="274320"/>
          </a:xfrm>
          <a:prstGeom prst="rect">
            <a:avLst/>
          </a:prstGeom>
          <a:noFill/>
          <a:ln>
            <a:noFill/>
          </a:ln>
        </p:spPr>
        <p:txBody>
          <a:bodyPr spcFirstLastPara="1" wrap="square" lIns="156725" tIns="78350" rIns="156725" bIns="78350" anchor="ctr" anchorCtr="0">
            <a:noAutofit/>
          </a:bodyPr>
          <a:lstStyle>
            <a:lvl1pPr lvl="0" algn="l">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9"/>
          <p:cNvSpPr txBox="1">
            <a:spLocks noGrp="1"/>
          </p:cNvSpPr>
          <p:nvPr>
            <p:ph type="ftr" idx="11"/>
          </p:nvPr>
        </p:nvSpPr>
        <p:spPr>
          <a:xfrm>
            <a:off x="4165600" y="6492240"/>
            <a:ext cx="3860800" cy="274320"/>
          </a:xfrm>
          <a:prstGeom prst="rect">
            <a:avLst/>
          </a:prstGeom>
          <a:noFill/>
          <a:ln>
            <a:noFill/>
          </a:ln>
        </p:spPr>
        <p:txBody>
          <a:bodyPr spcFirstLastPara="1" wrap="square" lIns="156725" tIns="78350" rIns="156725" bIns="78350" anchor="ctr" anchorCtr="0">
            <a:noAutofit/>
          </a:bodyPr>
          <a:lstStyle>
            <a:lvl1pPr lvl="0" algn="ctr">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9"/>
          <p:cNvSpPr txBox="1">
            <a:spLocks noGrp="1"/>
          </p:cNvSpPr>
          <p:nvPr>
            <p:ph type="sldNum" idx="12"/>
          </p:nvPr>
        </p:nvSpPr>
        <p:spPr>
          <a:xfrm>
            <a:off x="9204073" y="6492240"/>
            <a:ext cx="2835527" cy="274320"/>
          </a:xfrm>
          <a:prstGeom prst="rect">
            <a:avLst/>
          </a:prstGeom>
          <a:noFill/>
          <a:ln>
            <a:noFill/>
          </a:ln>
        </p:spPr>
        <p:txBody>
          <a:bodyPr spcFirstLastPara="1" wrap="square" lIns="156725" tIns="78350" rIns="156725" bIns="78350" anchor="ctr" anchorCtr="0">
            <a:noAutofit/>
          </a:bodyPr>
          <a:lstStyle>
            <a:lvl1pPr marL="0" lvl="0" indent="0" algn="r">
              <a:spcBef>
                <a:spcPts val="0"/>
              </a:spcBef>
              <a:buNone/>
              <a:defRPr sz="1200" b="0" i="0">
                <a:solidFill>
                  <a:srgbClr val="A6B0BB"/>
                </a:solidFill>
                <a:latin typeface="Calibri"/>
                <a:ea typeface="Calibri"/>
                <a:cs typeface="Calibri"/>
                <a:sym typeface="Calibri"/>
              </a:defRPr>
            </a:lvl1pPr>
            <a:lvl2pPr marL="0" lvl="1" indent="0" algn="r">
              <a:spcBef>
                <a:spcPts val="0"/>
              </a:spcBef>
              <a:buNone/>
              <a:defRPr sz="1200" b="0" i="0">
                <a:solidFill>
                  <a:srgbClr val="A6B0BB"/>
                </a:solidFill>
                <a:latin typeface="Calibri"/>
                <a:ea typeface="Calibri"/>
                <a:cs typeface="Calibri"/>
                <a:sym typeface="Calibri"/>
              </a:defRPr>
            </a:lvl2pPr>
            <a:lvl3pPr marL="0" lvl="2" indent="0" algn="r">
              <a:spcBef>
                <a:spcPts val="0"/>
              </a:spcBef>
              <a:buNone/>
              <a:defRPr sz="1200" b="0" i="0">
                <a:solidFill>
                  <a:srgbClr val="A6B0BB"/>
                </a:solidFill>
                <a:latin typeface="Calibri"/>
                <a:ea typeface="Calibri"/>
                <a:cs typeface="Calibri"/>
                <a:sym typeface="Calibri"/>
              </a:defRPr>
            </a:lvl3pPr>
            <a:lvl4pPr marL="0" lvl="3" indent="0" algn="r">
              <a:spcBef>
                <a:spcPts val="0"/>
              </a:spcBef>
              <a:buNone/>
              <a:defRPr sz="1200" b="0" i="0">
                <a:solidFill>
                  <a:srgbClr val="A6B0BB"/>
                </a:solidFill>
                <a:latin typeface="Calibri"/>
                <a:ea typeface="Calibri"/>
                <a:cs typeface="Calibri"/>
                <a:sym typeface="Calibri"/>
              </a:defRPr>
            </a:lvl4pPr>
            <a:lvl5pPr marL="0" lvl="4" indent="0" algn="r">
              <a:spcBef>
                <a:spcPts val="0"/>
              </a:spcBef>
              <a:buNone/>
              <a:defRPr sz="1200" b="0" i="0">
                <a:solidFill>
                  <a:srgbClr val="A6B0BB"/>
                </a:solidFill>
                <a:latin typeface="Calibri"/>
                <a:ea typeface="Calibri"/>
                <a:cs typeface="Calibri"/>
                <a:sym typeface="Calibri"/>
              </a:defRPr>
            </a:lvl5pPr>
            <a:lvl6pPr marL="0" lvl="5" indent="0" algn="r">
              <a:spcBef>
                <a:spcPts val="0"/>
              </a:spcBef>
              <a:buNone/>
              <a:defRPr sz="1200" b="0" i="0">
                <a:solidFill>
                  <a:srgbClr val="A6B0BB"/>
                </a:solidFill>
                <a:latin typeface="Calibri"/>
                <a:ea typeface="Calibri"/>
                <a:cs typeface="Calibri"/>
                <a:sym typeface="Calibri"/>
              </a:defRPr>
            </a:lvl6pPr>
            <a:lvl7pPr marL="0" lvl="6" indent="0" algn="r">
              <a:spcBef>
                <a:spcPts val="0"/>
              </a:spcBef>
              <a:buNone/>
              <a:defRPr sz="1200" b="0" i="0">
                <a:solidFill>
                  <a:srgbClr val="A6B0BB"/>
                </a:solidFill>
                <a:latin typeface="Calibri"/>
                <a:ea typeface="Calibri"/>
                <a:cs typeface="Calibri"/>
                <a:sym typeface="Calibri"/>
              </a:defRPr>
            </a:lvl7pPr>
            <a:lvl8pPr marL="0" lvl="7" indent="0" algn="r">
              <a:spcBef>
                <a:spcPts val="0"/>
              </a:spcBef>
              <a:buNone/>
              <a:defRPr sz="1200" b="0" i="0">
                <a:solidFill>
                  <a:srgbClr val="A6B0BB"/>
                </a:solidFill>
                <a:latin typeface="Calibri"/>
                <a:ea typeface="Calibri"/>
                <a:cs typeface="Calibri"/>
                <a:sym typeface="Calibri"/>
              </a:defRPr>
            </a:lvl8pPr>
            <a:lvl9pPr marL="0" lvl="8" indent="0" algn="r">
              <a:spcBef>
                <a:spcPts val="0"/>
              </a:spcBef>
              <a:buNone/>
              <a:defRPr sz="1200" b="0" i="0">
                <a:solidFill>
                  <a:srgbClr val="A6B0B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1262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40"/>
          <p:cNvSpPr txBox="1">
            <a:spLocks noGrp="1"/>
          </p:cNvSpPr>
          <p:nvPr>
            <p:ph type="dt" idx="10"/>
          </p:nvPr>
        </p:nvSpPr>
        <p:spPr>
          <a:xfrm>
            <a:off x="155448" y="6492240"/>
            <a:ext cx="2844800" cy="274320"/>
          </a:xfrm>
          <a:prstGeom prst="rect">
            <a:avLst/>
          </a:prstGeom>
          <a:noFill/>
          <a:ln>
            <a:noFill/>
          </a:ln>
        </p:spPr>
        <p:txBody>
          <a:bodyPr spcFirstLastPara="1" wrap="square" lIns="156725" tIns="78350" rIns="156725" bIns="78350" anchor="ctr" anchorCtr="0">
            <a:noAutofit/>
          </a:bodyPr>
          <a:lstStyle>
            <a:lvl1pPr lvl="0" algn="l">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0"/>
          <p:cNvSpPr txBox="1">
            <a:spLocks noGrp="1"/>
          </p:cNvSpPr>
          <p:nvPr>
            <p:ph type="ftr" idx="11"/>
          </p:nvPr>
        </p:nvSpPr>
        <p:spPr>
          <a:xfrm>
            <a:off x="4165600" y="6492240"/>
            <a:ext cx="3860800" cy="274320"/>
          </a:xfrm>
          <a:prstGeom prst="rect">
            <a:avLst/>
          </a:prstGeom>
          <a:noFill/>
          <a:ln>
            <a:noFill/>
          </a:ln>
        </p:spPr>
        <p:txBody>
          <a:bodyPr spcFirstLastPara="1" wrap="square" lIns="156725" tIns="78350" rIns="156725" bIns="78350" anchor="ctr" anchorCtr="0">
            <a:noAutofit/>
          </a:bodyPr>
          <a:lstStyle>
            <a:lvl1pPr lvl="0" algn="ctr">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0"/>
          <p:cNvSpPr txBox="1">
            <a:spLocks noGrp="1"/>
          </p:cNvSpPr>
          <p:nvPr>
            <p:ph type="sldNum" idx="12"/>
          </p:nvPr>
        </p:nvSpPr>
        <p:spPr>
          <a:xfrm>
            <a:off x="9204073" y="6492240"/>
            <a:ext cx="2835527" cy="274320"/>
          </a:xfrm>
          <a:prstGeom prst="rect">
            <a:avLst/>
          </a:prstGeom>
          <a:noFill/>
          <a:ln>
            <a:noFill/>
          </a:ln>
        </p:spPr>
        <p:txBody>
          <a:bodyPr spcFirstLastPara="1" wrap="square" lIns="156725" tIns="78350" rIns="156725" bIns="78350" anchor="ctr" anchorCtr="0">
            <a:noAutofit/>
          </a:bodyPr>
          <a:lstStyle>
            <a:lvl1pPr marL="0" lvl="0" indent="0" algn="r">
              <a:spcBef>
                <a:spcPts val="0"/>
              </a:spcBef>
              <a:buNone/>
              <a:defRPr sz="1200" b="0" i="0">
                <a:solidFill>
                  <a:srgbClr val="A6B0BB"/>
                </a:solidFill>
                <a:latin typeface="Calibri"/>
                <a:ea typeface="Calibri"/>
                <a:cs typeface="Calibri"/>
                <a:sym typeface="Calibri"/>
              </a:defRPr>
            </a:lvl1pPr>
            <a:lvl2pPr marL="0" lvl="1" indent="0" algn="r">
              <a:spcBef>
                <a:spcPts val="0"/>
              </a:spcBef>
              <a:buNone/>
              <a:defRPr sz="1200" b="0" i="0">
                <a:solidFill>
                  <a:srgbClr val="A6B0BB"/>
                </a:solidFill>
                <a:latin typeface="Calibri"/>
                <a:ea typeface="Calibri"/>
                <a:cs typeface="Calibri"/>
                <a:sym typeface="Calibri"/>
              </a:defRPr>
            </a:lvl2pPr>
            <a:lvl3pPr marL="0" lvl="2" indent="0" algn="r">
              <a:spcBef>
                <a:spcPts val="0"/>
              </a:spcBef>
              <a:buNone/>
              <a:defRPr sz="1200" b="0" i="0">
                <a:solidFill>
                  <a:srgbClr val="A6B0BB"/>
                </a:solidFill>
                <a:latin typeface="Calibri"/>
                <a:ea typeface="Calibri"/>
                <a:cs typeface="Calibri"/>
                <a:sym typeface="Calibri"/>
              </a:defRPr>
            </a:lvl3pPr>
            <a:lvl4pPr marL="0" lvl="3" indent="0" algn="r">
              <a:spcBef>
                <a:spcPts val="0"/>
              </a:spcBef>
              <a:buNone/>
              <a:defRPr sz="1200" b="0" i="0">
                <a:solidFill>
                  <a:srgbClr val="A6B0BB"/>
                </a:solidFill>
                <a:latin typeface="Calibri"/>
                <a:ea typeface="Calibri"/>
                <a:cs typeface="Calibri"/>
                <a:sym typeface="Calibri"/>
              </a:defRPr>
            </a:lvl4pPr>
            <a:lvl5pPr marL="0" lvl="4" indent="0" algn="r">
              <a:spcBef>
                <a:spcPts val="0"/>
              </a:spcBef>
              <a:buNone/>
              <a:defRPr sz="1200" b="0" i="0">
                <a:solidFill>
                  <a:srgbClr val="A6B0BB"/>
                </a:solidFill>
                <a:latin typeface="Calibri"/>
                <a:ea typeface="Calibri"/>
                <a:cs typeface="Calibri"/>
                <a:sym typeface="Calibri"/>
              </a:defRPr>
            </a:lvl5pPr>
            <a:lvl6pPr marL="0" lvl="5" indent="0" algn="r">
              <a:spcBef>
                <a:spcPts val="0"/>
              </a:spcBef>
              <a:buNone/>
              <a:defRPr sz="1200" b="0" i="0">
                <a:solidFill>
                  <a:srgbClr val="A6B0BB"/>
                </a:solidFill>
                <a:latin typeface="Calibri"/>
                <a:ea typeface="Calibri"/>
                <a:cs typeface="Calibri"/>
                <a:sym typeface="Calibri"/>
              </a:defRPr>
            </a:lvl6pPr>
            <a:lvl7pPr marL="0" lvl="6" indent="0" algn="r">
              <a:spcBef>
                <a:spcPts val="0"/>
              </a:spcBef>
              <a:buNone/>
              <a:defRPr sz="1200" b="0" i="0">
                <a:solidFill>
                  <a:srgbClr val="A6B0BB"/>
                </a:solidFill>
                <a:latin typeface="Calibri"/>
                <a:ea typeface="Calibri"/>
                <a:cs typeface="Calibri"/>
                <a:sym typeface="Calibri"/>
              </a:defRPr>
            </a:lvl7pPr>
            <a:lvl8pPr marL="0" lvl="7" indent="0" algn="r">
              <a:spcBef>
                <a:spcPts val="0"/>
              </a:spcBef>
              <a:buNone/>
              <a:defRPr sz="1200" b="0" i="0">
                <a:solidFill>
                  <a:srgbClr val="A6B0BB"/>
                </a:solidFill>
                <a:latin typeface="Calibri"/>
                <a:ea typeface="Calibri"/>
                <a:cs typeface="Calibri"/>
                <a:sym typeface="Calibri"/>
              </a:defRPr>
            </a:lvl8pPr>
            <a:lvl9pPr marL="0" lvl="8" indent="0" algn="r">
              <a:spcBef>
                <a:spcPts val="0"/>
              </a:spcBef>
              <a:buNone/>
              <a:defRPr sz="1200" b="0" i="0">
                <a:solidFill>
                  <a:srgbClr val="A6B0B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264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2"/>
        <p:cNvGrpSpPr/>
        <p:nvPr/>
      </p:nvGrpSpPr>
      <p:grpSpPr>
        <a:xfrm>
          <a:off x="0" y="0"/>
          <a:ext cx="0" cy="0"/>
          <a:chOff x="0" y="0"/>
          <a:chExt cx="0" cy="0"/>
        </a:xfrm>
      </p:grpSpPr>
      <p:sp>
        <p:nvSpPr>
          <p:cNvPr id="53" name="Google Shape;53;p41"/>
          <p:cNvSpPr txBox="1">
            <a:spLocks noGrp="1"/>
          </p:cNvSpPr>
          <p:nvPr>
            <p:ph type="title"/>
          </p:nvPr>
        </p:nvSpPr>
        <p:spPr>
          <a:xfrm>
            <a:off x="609602" y="273050"/>
            <a:ext cx="4011084" cy="1162050"/>
          </a:xfrm>
          <a:prstGeom prst="rect">
            <a:avLst/>
          </a:prstGeom>
          <a:noFill/>
          <a:ln>
            <a:noFill/>
          </a:ln>
        </p:spPr>
        <p:txBody>
          <a:bodyPr spcFirstLastPara="1" wrap="square" lIns="156725" tIns="78350" rIns="156725" bIns="78350" anchor="b" anchorCtr="0">
            <a:normAutofit/>
          </a:bodyPr>
          <a:lstStyle>
            <a:lvl1pPr lvl="0" algn="l">
              <a:spcBef>
                <a:spcPts val="0"/>
              </a:spcBef>
              <a:spcAft>
                <a:spcPts val="0"/>
              </a:spcAft>
              <a:buClr>
                <a:schemeClr val="lt2"/>
              </a:buClr>
              <a:buSzPts val="1619"/>
              <a:buFont typeface="Calibri"/>
              <a:buNone/>
              <a:defRPr sz="1619"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1"/>
          <p:cNvSpPr txBox="1">
            <a:spLocks noGrp="1"/>
          </p:cNvSpPr>
          <p:nvPr>
            <p:ph type="body" idx="1"/>
          </p:nvPr>
        </p:nvSpPr>
        <p:spPr>
          <a:xfrm>
            <a:off x="4766733" y="273051"/>
            <a:ext cx="6815667" cy="5853113"/>
          </a:xfrm>
          <a:prstGeom prst="rect">
            <a:avLst/>
          </a:prstGeom>
          <a:noFill/>
          <a:ln>
            <a:noFill/>
          </a:ln>
        </p:spPr>
        <p:txBody>
          <a:bodyPr spcFirstLastPara="1" wrap="square" lIns="156725" tIns="78350" rIns="156725" bIns="78350" anchor="t" anchorCtr="0">
            <a:noAutofit/>
          </a:bodyPr>
          <a:lstStyle>
            <a:lvl1pPr marL="457200" lvl="0" indent="-228600" algn="l">
              <a:lnSpc>
                <a:spcPct val="120000"/>
              </a:lnSpc>
              <a:spcBef>
                <a:spcPts val="600"/>
              </a:spcBef>
              <a:spcAft>
                <a:spcPts val="0"/>
              </a:spcAft>
              <a:buClr>
                <a:schemeClr val="lt1"/>
              </a:buClr>
              <a:buSzPts val="2619"/>
              <a:buNone/>
              <a:defRPr sz="2619"/>
            </a:lvl1pPr>
            <a:lvl2pPr marL="914400" lvl="1" indent="-373761" algn="l">
              <a:lnSpc>
                <a:spcPct val="120000"/>
              </a:lnSpc>
              <a:spcBef>
                <a:spcPts val="600"/>
              </a:spcBef>
              <a:spcAft>
                <a:spcPts val="0"/>
              </a:spcAft>
              <a:buClr>
                <a:schemeClr val="lt1"/>
              </a:buClr>
              <a:buSzPts val="2286"/>
              <a:buChar char="–"/>
              <a:defRPr sz="2286"/>
            </a:lvl2pPr>
            <a:lvl3pPr marL="1371600" lvl="2" indent="-352552" algn="l">
              <a:lnSpc>
                <a:spcPct val="120000"/>
              </a:lnSpc>
              <a:spcBef>
                <a:spcPts val="600"/>
              </a:spcBef>
              <a:spcAft>
                <a:spcPts val="0"/>
              </a:spcAft>
              <a:buClr>
                <a:schemeClr val="lt1"/>
              </a:buClr>
              <a:buSzPts val="1952"/>
              <a:buChar char="•"/>
              <a:defRPr sz="1952"/>
            </a:lvl3pPr>
            <a:lvl4pPr marL="1828800" lvl="3" indent="-331406" algn="l">
              <a:lnSpc>
                <a:spcPct val="120000"/>
              </a:lnSpc>
              <a:spcBef>
                <a:spcPts val="600"/>
              </a:spcBef>
              <a:spcAft>
                <a:spcPts val="0"/>
              </a:spcAft>
              <a:buClr>
                <a:schemeClr val="lt1"/>
              </a:buClr>
              <a:buSzPts val="1619"/>
              <a:buChar char="–"/>
              <a:defRPr sz="1619"/>
            </a:lvl4pPr>
            <a:lvl5pPr marL="2286000" lvl="4" indent="-331406" algn="l">
              <a:lnSpc>
                <a:spcPct val="120000"/>
              </a:lnSpc>
              <a:spcBef>
                <a:spcPts val="600"/>
              </a:spcBef>
              <a:spcAft>
                <a:spcPts val="0"/>
              </a:spcAft>
              <a:buClr>
                <a:schemeClr val="lt1"/>
              </a:buClr>
              <a:buSzPts val="1619"/>
              <a:buChar char="»"/>
              <a:defRPr sz="1619"/>
            </a:lvl5pPr>
            <a:lvl6pPr marL="2743200" lvl="5" indent="-331406" algn="l">
              <a:spcBef>
                <a:spcPts val="324"/>
              </a:spcBef>
              <a:spcAft>
                <a:spcPts val="0"/>
              </a:spcAft>
              <a:buClr>
                <a:schemeClr val="lt1"/>
              </a:buClr>
              <a:buSzPts val="1619"/>
              <a:buChar char="•"/>
              <a:defRPr sz="1619"/>
            </a:lvl6pPr>
            <a:lvl7pPr marL="3200400" lvl="6" indent="-331406" algn="l">
              <a:spcBef>
                <a:spcPts val="324"/>
              </a:spcBef>
              <a:spcAft>
                <a:spcPts val="0"/>
              </a:spcAft>
              <a:buClr>
                <a:schemeClr val="lt1"/>
              </a:buClr>
              <a:buSzPts val="1619"/>
              <a:buChar char="•"/>
              <a:defRPr sz="1619"/>
            </a:lvl7pPr>
            <a:lvl8pPr marL="3657600" lvl="7" indent="-331406" algn="l">
              <a:spcBef>
                <a:spcPts val="324"/>
              </a:spcBef>
              <a:spcAft>
                <a:spcPts val="0"/>
              </a:spcAft>
              <a:buClr>
                <a:schemeClr val="lt1"/>
              </a:buClr>
              <a:buSzPts val="1619"/>
              <a:buChar char="•"/>
              <a:defRPr sz="1619"/>
            </a:lvl8pPr>
            <a:lvl9pPr marL="4114800" lvl="8" indent="-331406" algn="l">
              <a:spcBef>
                <a:spcPts val="324"/>
              </a:spcBef>
              <a:spcAft>
                <a:spcPts val="0"/>
              </a:spcAft>
              <a:buClr>
                <a:schemeClr val="lt1"/>
              </a:buClr>
              <a:buSzPts val="1619"/>
              <a:buChar char="•"/>
              <a:defRPr sz="1619"/>
            </a:lvl9pPr>
          </a:lstStyle>
          <a:p>
            <a:endParaRPr/>
          </a:p>
        </p:txBody>
      </p:sp>
      <p:sp>
        <p:nvSpPr>
          <p:cNvPr id="55" name="Google Shape;55;p41"/>
          <p:cNvSpPr txBox="1">
            <a:spLocks noGrp="1"/>
          </p:cNvSpPr>
          <p:nvPr>
            <p:ph type="body" idx="2"/>
          </p:nvPr>
        </p:nvSpPr>
        <p:spPr>
          <a:xfrm>
            <a:off x="609602" y="1435101"/>
            <a:ext cx="4011084" cy="4691063"/>
          </a:xfrm>
          <a:prstGeom prst="rect">
            <a:avLst/>
          </a:prstGeom>
          <a:noFill/>
          <a:ln>
            <a:noFill/>
          </a:ln>
        </p:spPr>
        <p:txBody>
          <a:bodyPr spcFirstLastPara="1" wrap="square" lIns="156725" tIns="78350" rIns="156725" bIns="78350" anchor="t" anchorCtr="0">
            <a:noAutofit/>
          </a:bodyPr>
          <a:lstStyle>
            <a:lvl1pPr marL="457200" lvl="0" indent="-228600" algn="l">
              <a:lnSpc>
                <a:spcPct val="120000"/>
              </a:lnSpc>
              <a:spcBef>
                <a:spcPts val="600"/>
              </a:spcBef>
              <a:spcAft>
                <a:spcPts val="0"/>
              </a:spcAft>
              <a:buClr>
                <a:schemeClr val="lt1"/>
              </a:buClr>
              <a:buSzPts val="1143"/>
              <a:buNone/>
              <a:defRPr sz="1143"/>
            </a:lvl1pPr>
            <a:lvl2pPr marL="914400" lvl="1" indent="-228600" algn="l">
              <a:lnSpc>
                <a:spcPct val="120000"/>
              </a:lnSpc>
              <a:spcBef>
                <a:spcPts val="600"/>
              </a:spcBef>
              <a:spcAft>
                <a:spcPts val="0"/>
              </a:spcAft>
              <a:buClr>
                <a:schemeClr val="lt1"/>
              </a:buClr>
              <a:buSzPts val="1000"/>
              <a:buNone/>
              <a:defRPr sz="1000"/>
            </a:lvl2pPr>
            <a:lvl3pPr marL="1371600" lvl="2" indent="-228600" algn="l">
              <a:lnSpc>
                <a:spcPct val="120000"/>
              </a:lnSpc>
              <a:spcBef>
                <a:spcPts val="600"/>
              </a:spcBef>
              <a:spcAft>
                <a:spcPts val="0"/>
              </a:spcAft>
              <a:buClr>
                <a:schemeClr val="lt1"/>
              </a:buClr>
              <a:buSzPts val="810"/>
              <a:buNone/>
              <a:defRPr sz="810"/>
            </a:lvl3pPr>
            <a:lvl4pPr marL="1828800" lvl="3" indent="-228600" algn="l">
              <a:lnSpc>
                <a:spcPct val="120000"/>
              </a:lnSpc>
              <a:spcBef>
                <a:spcPts val="600"/>
              </a:spcBef>
              <a:spcAft>
                <a:spcPts val="0"/>
              </a:spcAft>
              <a:buClr>
                <a:schemeClr val="lt1"/>
              </a:buClr>
              <a:buSzPts val="714"/>
              <a:buNone/>
              <a:defRPr sz="714"/>
            </a:lvl4pPr>
            <a:lvl5pPr marL="2286000" lvl="4" indent="-228600" algn="l">
              <a:lnSpc>
                <a:spcPct val="120000"/>
              </a:lnSpc>
              <a:spcBef>
                <a:spcPts val="600"/>
              </a:spcBef>
              <a:spcAft>
                <a:spcPts val="0"/>
              </a:spcAft>
              <a:buClr>
                <a:schemeClr val="lt1"/>
              </a:buClr>
              <a:buSzPts val="714"/>
              <a:buNone/>
              <a:defRPr sz="714"/>
            </a:lvl5pPr>
            <a:lvl6pPr marL="2743200" lvl="5" indent="-228600" algn="l">
              <a:spcBef>
                <a:spcPts val="143"/>
              </a:spcBef>
              <a:spcAft>
                <a:spcPts val="0"/>
              </a:spcAft>
              <a:buClr>
                <a:schemeClr val="lt1"/>
              </a:buClr>
              <a:buSzPts val="714"/>
              <a:buNone/>
              <a:defRPr sz="714"/>
            </a:lvl6pPr>
            <a:lvl7pPr marL="3200400" lvl="6" indent="-228600" algn="l">
              <a:spcBef>
                <a:spcPts val="143"/>
              </a:spcBef>
              <a:spcAft>
                <a:spcPts val="0"/>
              </a:spcAft>
              <a:buClr>
                <a:schemeClr val="lt1"/>
              </a:buClr>
              <a:buSzPts val="714"/>
              <a:buNone/>
              <a:defRPr sz="714"/>
            </a:lvl7pPr>
            <a:lvl8pPr marL="3657600" lvl="7" indent="-228600" algn="l">
              <a:spcBef>
                <a:spcPts val="143"/>
              </a:spcBef>
              <a:spcAft>
                <a:spcPts val="0"/>
              </a:spcAft>
              <a:buClr>
                <a:schemeClr val="lt1"/>
              </a:buClr>
              <a:buSzPts val="714"/>
              <a:buNone/>
              <a:defRPr sz="714"/>
            </a:lvl8pPr>
            <a:lvl9pPr marL="4114800" lvl="8" indent="-228600" algn="l">
              <a:spcBef>
                <a:spcPts val="143"/>
              </a:spcBef>
              <a:spcAft>
                <a:spcPts val="0"/>
              </a:spcAft>
              <a:buClr>
                <a:schemeClr val="lt1"/>
              </a:buClr>
              <a:buSzPts val="714"/>
              <a:buNone/>
              <a:defRPr sz="714"/>
            </a:lvl9pPr>
          </a:lstStyle>
          <a:p>
            <a:endParaRPr/>
          </a:p>
        </p:txBody>
      </p:sp>
      <p:sp>
        <p:nvSpPr>
          <p:cNvPr id="56" name="Google Shape;56;p41"/>
          <p:cNvSpPr txBox="1">
            <a:spLocks noGrp="1"/>
          </p:cNvSpPr>
          <p:nvPr>
            <p:ph type="dt" idx="10"/>
          </p:nvPr>
        </p:nvSpPr>
        <p:spPr>
          <a:xfrm>
            <a:off x="155448" y="6492240"/>
            <a:ext cx="2844800" cy="274320"/>
          </a:xfrm>
          <a:prstGeom prst="rect">
            <a:avLst/>
          </a:prstGeom>
          <a:noFill/>
          <a:ln>
            <a:noFill/>
          </a:ln>
        </p:spPr>
        <p:txBody>
          <a:bodyPr spcFirstLastPara="1" wrap="square" lIns="156725" tIns="78350" rIns="156725" bIns="78350" anchor="ctr" anchorCtr="0">
            <a:noAutofit/>
          </a:bodyPr>
          <a:lstStyle>
            <a:lvl1pPr lvl="0" algn="l">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1"/>
          <p:cNvSpPr txBox="1">
            <a:spLocks noGrp="1"/>
          </p:cNvSpPr>
          <p:nvPr>
            <p:ph type="ftr" idx="11"/>
          </p:nvPr>
        </p:nvSpPr>
        <p:spPr>
          <a:xfrm>
            <a:off x="4165600" y="6492240"/>
            <a:ext cx="3860800" cy="274320"/>
          </a:xfrm>
          <a:prstGeom prst="rect">
            <a:avLst/>
          </a:prstGeom>
          <a:noFill/>
          <a:ln>
            <a:noFill/>
          </a:ln>
        </p:spPr>
        <p:txBody>
          <a:bodyPr spcFirstLastPara="1" wrap="square" lIns="156725" tIns="78350" rIns="156725" bIns="78350" anchor="ctr" anchorCtr="0">
            <a:noAutofit/>
          </a:bodyPr>
          <a:lstStyle>
            <a:lvl1pPr lvl="0" algn="ctr">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1"/>
          <p:cNvSpPr txBox="1">
            <a:spLocks noGrp="1"/>
          </p:cNvSpPr>
          <p:nvPr>
            <p:ph type="sldNum" idx="12"/>
          </p:nvPr>
        </p:nvSpPr>
        <p:spPr>
          <a:xfrm>
            <a:off x="9204073" y="6492240"/>
            <a:ext cx="2835527" cy="274320"/>
          </a:xfrm>
          <a:prstGeom prst="rect">
            <a:avLst/>
          </a:prstGeom>
          <a:noFill/>
          <a:ln>
            <a:noFill/>
          </a:ln>
        </p:spPr>
        <p:txBody>
          <a:bodyPr spcFirstLastPara="1" wrap="square" lIns="156725" tIns="78350" rIns="156725" bIns="78350" anchor="ctr" anchorCtr="0">
            <a:noAutofit/>
          </a:bodyPr>
          <a:lstStyle>
            <a:lvl1pPr marL="0" lvl="0" indent="0" algn="r">
              <a:spcBef>
                <a:spcPts val="0"/>
              </a:spcBef>
              <a:buNone/>
              <a:defRPr sz="1200" b="0" i="0">
                <a:solidFill>
                  <a:srgbClr val="A6B0BB"/>
                </a:solidFill>
                <a:latin typeface="Calibri"/>
                <a:ea typeface="Calibri"/>
                <a:cs typeface="Calibri"/>
                <a:sym typeface="Calibri"/>
              </a:defRPr>
            </a:lvl1pPr>
            <a:lvl2pPr marL="0" lvl="1" indent="0" algn="r">
              <a:spcBef>
                <a:spcPts val="0"/>
              </a:spcBef>
              <a:buNone/>
              <a:defRPr sz="1200" b="0" i="0">
                <a:solidFill>
                  <a:srgbClr val="A6B0BB"/>
                </a:solidFill>
                <a:latin typeface="Calibri"/>
                <a:ea typeface="Calibri"/>
                <a:cs typeface="Calibri"/>
                <a:sym typeface="Calibri"/>
              </a:defRPr>
            </a:lvl2pPr>
            <a:lvl3pPr marL="0" lvl="2" indent="0" algn="r">
              <a:spcBef>
                <a:spcPts val="0"/>
              </a:spcBef>
              <a:buNone/>
              <a:defRPr sz="1200" b="0" i="0">
                <a:solidFill>
                  <a:srgbClr val="A6B0BB"/>
                </a:solidFill>
                <a:latin typeface="Calibri"/>
                <a:ea typeface="Calibri"/>
                <a:cs typeface="Calibri"/>
                <a:sym typeface="Calibri"/>
              </a:defRPr>
            </a:lvl3pPr>
            <a:lvl4pPr marL="0" lvl="3" indent="0" algn="r">
              <a:spcBef>
                <a:spcPts val="0"/>
              </a:spcBef>
              <a:buNone/>
              <a:defRPr sz="1200" b="0" i="0">
                <a:solidFill>
                  <a:srgbClr val="A6B0BB"/>
                </a:solidFill>
                <a:latin typeface="Calibri"/>
                <a:ea typeface="Calibri"/>
                <a:cs typeface="Calibri"/>
                <a:sym typeface="Calibri"/>
              </a:defRPr>
            </a:lvl4pPr>
            <a:lvl5pPr marL="0" lvl="4" indent="0" algn="r">
              <a:spcBef>
                <a:spcPts val="0"/>
              </a:spcBef>
              <a:buNone/>
              <a:defRPr sz="1200" b="0" i="0">
                <a:solidFill>
                  <a:srgbClr val="A6B0BB"/>
                </a:solidFill>
                <a:latin typeface="Calibri"/>
                <a:ea typeface="Calibri"/>
                <a:cs typeface="Calibri"/>
                <a:sym typeface="Calibri"/>
              </a:defRPr>
            </a:lvl5pPr>
            <a:lvl6pPr marL="0" lvl="5" indent="0" algn="r">
              <a:spcBef>
                <a:spcPts val="0"/>
              </a:spcBef>
              <a:buNone/>
              <a:defRPr sz="1200" b="0" i="0">
                <a:solidFill>
                  <a:srgbClr val="A6B0BB"/>
                </a:solidFill>
                <a:latin typeface="Calibri"/>
                <a:ea typeface="Calibri"/>
                <a:cs typeface="Calibri"/>
                <a:sym typeface="Calibri"/>
              </a:defRPr>
            </a:lvl6pPr>
            <a:lvl7pPr marL="0" lvl="6" indent="0" algn="r">
              <a:spcBef>
                <a:spcPts val="0"/>
              </a:spcBef>
              <a:buNone/>
              <a:defRPr sz="1200" b="0" i="0">
                <a:solidFill>
                  <a:srgbClr val="A6B0BB"/>
                </a:solidFill>
                <a:latin typeface="Calibri"/>
                <a:ea typeface="Calibri"/>
                <a:cs typeface="Calibri"/>
                <a:sym typeface="Calibri"/>
              </a:defRPr>
            </a:lvl7pPr>
            <a:lvl8pPr marL="0" lvl="7" indent="0" algn="r">
              <a:spcBef>
                <a:spcPts val="0"/>
              </a:spcBef>
              <a:buNone/>
              <a:defRPr sz="1200" b="0" i="0">
                <a:solidFill>
                  <a:srgbClr val="A6B0BB"/>
                </a:solidFill>
                <a:latin typeface="Calibri"/>
                <a:ea typeface="Calibri"/>
                <a:cs typeface="Calibri"/>
                <a:sym typeface="Calibri"/>
              </a:defRPr>
            </a:lvl8pPr>
            <a:lvl9pPr marL="0" lvl="8" indent="0" algn="r">
              <a:spcBef>
                <a:spcPts val="0"/>
              </a:spcBef>
              <a:buNone/>
              <a:defRPr sz="1200" b="0" i="0">
                <a:solidFill>
                  <a:srgbClr val="A6B0B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9526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
        <p:cNvGrpSpPr/>
        <p:nvPr/>
      </p:nvGrpSpPr>
      <p:grpSpPr>
        <a:xfrm>
          <a:off x="0" y="0"/>
          <a:ext cx="0" cy="0"/>
          <a:chOff x="0" y="0"/>
          <a:chExt cx="0" cy="0"/>
        </a:xfrm>
      </p:grpSpPr>
      <p:sp>
        <p:nvSpPr>
          <p:cNvPr id="60" name="Google Shape;60;p42"/>
          <p:cNvSpPr txBox="1">
            <a:spLocks noGrp="1"/>
          </p:cNvSpPr>
          <p:nvPr>
            <p:ph type="title"/>
          </p:nvPr>
        </p:nvSpPr>
        <p:spPr>
          <a:xfrm>
            <a:off x="2389717" y="4800600"/>
            <a:ext cx="7315200" cy="566738"/>
          </a:xfrm>
          <a:prstGeom prst="rect">
            <a:avLst/>
          </a:prstGeom>
          <a:noFill/>
          <a:ln>
            <a:noFill/>
          </a:ln>
        </p:spPr>
        <p:txBody>
          <a:bodyPr spcFirstLastPara="1" wrap="square" lIns="156725" tIns="78350" rIns="156725" bIns="78350" anchor="b" anchorCtr="0">
            <a:normAutofit/>
          </a:bodyPr>
          <a:lstStyle>
            <a:lvl1pPr lvl="0" algn="l">
              <a:spcBef>
                <a:spcPts val="0"/>
              </a:spcBef>
              <a:spcAft>
                <a:spcPts val="0"/>
              </a:spcAft>
              <a:buClr>
                <a:schemeClr val="lt2"/>
              </a:buClr>
              <a:buSzPts val="1619"/>
              <a:buFont typeface="Calibri"/>
              <a:buNone/>
              <a:defRPr sz="1619"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42"/>
          <p:cNvSpPr>
            <a:spLocks noGrp="1"/>
          </p:cNvSpPr>
          <p:nvPr>
            <p:ph type="pic" idx="2"/>
          </p:nvPr>
        </p:nvSpPr>
        <p:spPr>
          <a:xfrm>
            <a:off x="2389717" y="612775"/>
            <a:ext cx="7315200" cy="4114800"/>
          </a:xfrm>
          <a:prstGeom prst="rect">
            <a:avLst/>
          </a:prstGeom>
          <a:noFill/>
          <a:ln>
            <a:noFill/>
          </a:ln>
        </p:spPr>
      </p:sp>
      <p:sp>
        <p:nvSpPr>
          <p:cNvPr id="62" name="Google Shape;62;p42"/>
          <p:cNvSpPr txBox="1">
            <a:spLocks noGrp="1"/>
          </p:cNvSpPr>
          <p:nvPr>
            <p:ph type="body" idx="1"/>
          </p:nvPr>
        </p:nvSpPr>
        <p:spPr>
          <a:xfrm>
            <a:off x="2389717" y="5367338"/>
            <a:ext cx="7315200" cy="804862"/>
          </a:xfrm>
          <a:prstGeom prst="rect">
            <a:avLst/>
          </a:prstGeom>
          <a:noFill/>
          <a:ln>
            <a:noFill/>
          </a:ln>
        </p:spPr>
        <p:txBody>
          <a:bodyPr spcFirstLastPara="1" wrap="square" lIns="156725" tIns="78350" rIns="156725" bIns="78350" anchor="t" anchorCtr="0">
            <a:noAutofit/>
          </a:bodyPr>
          <a:lstStyle>
            <a:lvl1pPr marL="457200" lvl="0" indent="-228600" algn="l">
              <a:lnSpc>
                <a:spcPct val="120000"/>
              </a:lnSpc>
              <a:spcBef>
                <a:spcPts val="600"/>
              </a:spcBef>
              <a:spcAft>
                <a:spcPts val="0"/>
              </a:spcAft>
              <a:buClr>
                <a:schemeClr val="lt1"/>
              </a:buClr>
              <a:buSzPts val="1143"/>
              <a:buNone/>
              <a:defRPr sz="1143"/>
            </a:lvl1pPr>
            <a:lvl2pPr marL="914400" lvl="1" indent="-228600" algn="l">
              <a:lnSpc>
                <a:spcPct val="120000"/>
              </a:lnSpc>
              <a:spcBef>
                <a:spcPts val="600"/>
              </a:spcBef>
              <a:spcAft>
                <a:spcPts val="0"/>
              </a:spcAft>
              <a:buClr>
                <a:schemeClr val="lt1"/>
              </a:buClr>
              <a:buSzPts val="1000"/>
              <a:buNone/>
              <a:defRPr sz="1000"/>
            </a:lvl2pPr>
            <a:lvl3pPr marL="1371600" lvl="2" indent="-228600" algn="l">
              <a:lnSpc>
                <a:spcPct val="120000"/>
              </a:lnSpc>
              <a:spcBef>
                <a:spcPts val="600"/>
              </a:spcBef>
              <a:spcAft>
                <a:spcPts val="0"/>
              </a:spcAft>
              <a:buClr>
                <a:schemeClr val="lt1"/>
              </a:buClr>
              <a:buSzPts val="810"/>
              <a:buNone/>
              <a:defRPr sz="810"/>
            </a:lvl3pPr>
            <a:lvl4pPr marL="1828800" lvl="3" indent="-228600" algn="l">
              <a:lnSpc>
                <a:spcPct val="120000"/>
              </a:lnSpc>
              <a:spcBef>
                <a:spcPts val="600"/>
              </a:spcBef>
              <a:spcAft>
                <a:spcPts val="0"/>
              </a:spcAft>
              <a:buClr>
                <a:schemeClr val="lt1"/>
              </a:buClr>
              <a:buSzPts val="714"/>
              <a:buNone/>
              <a:defRPr sz="714"/>
            </a:lvl4pPr>
            <a:lvl5pPr marL="2286000" lvl="4" indent="-228600" algn="l">
              <a:lnSpc>
                <a:spcPct val="120000"/>
              </a:lnSpc>
              <a:spcBef>
                <a:spcPts val="600"/>
              </a:spcBef>
              <a:spcAft>
                <a:spcPts val="0"/>
              </a:spcAft>
              <a:buClr>
                <a:schemeClr val="lt1"/>
              </a:buClr>
              <a:buSzPts val="714"/>
              <a:buNone/>
              <a:defRPr sz="714"/>
            </a:lvl5pPr>
            <a:lvl6pPr marL="2743200" lvl="5" indent="-228600" algn="l">
              <a:spcBef>
                <a:spcPts val="143"/>
              </a:spcBef>
              <a:spcAft>
                <a:spcPts val="0"/>
              </a:spcAft>
              <a:buClr>
                <a:schemeClr val="lt1"/>
              </a:buClr>
              <a:buSzPts val="714"/>
              <a:buNone/>
              <a:defRPr sz="714"/>
            </a:lvl6pPr>
            <a:lvl7pPr marL="3200400" lvl="6" indent="-228600" algn="l">
              <a:spcBef>
                <a:spcPts val="143"/>
              </a:spcBef>
              <a:spcAft>
                <a:spcPts val="0"/>
              </a:spcAft>
              <a:buClr>
                <a:schemeClr val="lt1"/>
              </a:buClr>
              <a:buSzPts val="714"/>
              <a:buNone/>
              <a:defRPr sz="714"/>
            </a:lvl7pPr>
            <a:lvl8pPr marL="3657600" lvl="7" indent="-228600" algn="l">
              <a:spcBef>
                <a:spcPts val="143"/>
              </a:spcBef>
              <a:spcAft>
                <a:spcPts val="0"/>
              </a:spcAft>
              <a:buClr>
                <a:schemeClr val="lt1"/>
              </a:buClr>
              <a:buSzPts val="714"/>
              <a:buNone/>
              <a:defRPr sz="714"/>
            </a:lvl8pPr>
            <a:lvl9pPr marL="4114800" lvl="8" indent="-228600" algn="l">
              <a:spcBef>
                <a:spcPts val="143"/>
              </a:spcBef>
              <a:spcAft>
                <a:spcPts val="0"/>
              </a:spcAft>
              <a:buClr>
                <a:schemeClr val="lt1"/>
              </a:buClr>
              <a:buSzPts val="714"/>
              <a:buNone/>
              <a:defRPr sz="714"/>
            </a:lvl9pPr>
          </a:lstStyle>
          <a:p>
            <a:endParaRPr/>
          </a:p>
        </p:txBody>
      </p:sp>
      <p:sp>
        <p:nvSpPr>
          <p:cNvPr id="63" name="Google Shape;63;p42"/>
          <p:cNvSpPr txBox="1">
            <a:spLocks noGrp="1"/>
          </p:cNvSpPr>
          <p:nvPr>
            <p:ph type="dt" idx="10"/>
          </p:nvPr>
        </p:nvSpPr>
        <p:spPr>
          <a:xfrm>
            <a:off x="155448" y="6492240"/>
            <a:ext cx="2844800" cy="274320"/>
          </a:xfrm>
          <a:prstGeom prst="rect">
            <a:avLst/>
          </a:prstGeom>
          <a:noFill/>
          <a:ln>
            <a:noFill/>
          </a:ln>
        </p:spPr>
        <p:txBody>
          <a:bodyPr spcFirstLastPara="1" wrap="square" lIns="156725" tIns="78350" rIns="156725" bIns="78350" anchor="ctr" anchorCtr="0">
            <a:noAutofit/>
          </a:bodyPr>
          <a:lstStyle>
            <a:lvl1pPr lvl="0" algn="l">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2"/>
          <p:cNvSpPr txBox="1">
            <a:spLocks noGrp="1"/>
          </p:cNvSpPr>
          <p:nvPr>
            <p:ph type="ftr" idx="11"/>
          </p:nvPr>
        </p:nvSpPr>
        <p:spPr>
          <a:xfrm>
            <a:off x="4165600" y="6492240"/>
            <a:ext cx="3860800" cy="274320"/>
          </a:xfrm>
          <a:prstGeom prst="rect">
            <a:avLst/>
          </a:prstGeom>
          <a:noFill/>
          <a:ln>
            <a:noFill/>
          </a:ln>
        </p:spPr>
        <p:txBody>
          <a:bodyPr spcFirstLastPara="1" wrap="square" lIns="156725" tIns="78350" rIns="156725" bIns="78350" anchor="ctr" anchorCtr="0">
            <a:noAutofit/>
          </a:bodyPr>
          <a:lstStyle>
            <a:lvl1pPr lvl="0" algn="ctr">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2"/>
          <p:cNvSpPr txBox="1">
            <a:spLocks noGrp="1"/>
          </p:cNvSpPr>
          <p:nvPr>
            <p:ph type="sldNum" idx="12"/>
          </p:nvPr>
        </p:nvSpPr>
        <p:spPr>
          <a:xfrm>
            <a:off x="9204073" y="6492240"/>
            <a:ext cx="2835527" cy="274320"/>
          </a:xfrm>
          <a:prstGeom prst="rect">
            <a:avLst/>
          </a:prstGeom>
          <a:noFill/>
          <a:ln>
            <a:noFill/>
          </a:ln>
        </p:spPr>
        <p:txBody>
          <a:bodyPr spcFirstLastPara="1" wrap="square" lIns="156725" tIns="78350" rIns="156725" bIns="78350" anchor="ctr" anchorCtr="0">
            <a:noAutofit/>
          </a:bodyPr>
          <a:lstStyle>
            <a:lvl1pPr marL="0" lvl="0" indent="0" algn="r">
              <a:spcBef>
                <a:spcPts val="0"/>
              </a:spcBef>
              <a:buNone/>
              <a:defRPr sz="1200" b="0" i="0">
                <a:solidFill>
                  <a:srgbClr val="A6B0BB"/>
                </a:solidFill>
                <a:latin typeface="Calibri"/>
                <a:ea typeface="Calibri"/>
                <a:cs typeface="Calibri"/>
                <a:sym typeface="Calibri"/>
              </a:defRPr>
            </a:lvl1pPr>
            <a:lvl2pPr marL="0" lvl="1" indent="0" algn="r">
              <a:spcBef>
                <a:spcPts val="0"/>
              </a:spcBef>
              <a:buNone/>
              <a:defRPr sz="1200" b="0" i="0">
                <a:solidFill>
                  <a:srgbClr val="A6B0BB"/>
                </a:solidFill>
                <a:latin typeface="Calibri"/>
                <a:ea typeface="Calibri"/>
                <a:cs typeface="Calibri"/>
                <a:sym typeface="Calibri"/>
              </a:defRPr>
            </a:lvl2pPr>
            <a:lvl3pPr marL="0" lvl="2" indent="0" algn="r">
              <a:spcBef>
                <a:spcPts val="0"/>
              </a:spcBef>
              <a:buNone/>
              <a:defRPr sz="1200" b="0" i="0">
                <a:solidFill>
                  <a:srgbClr val="A6B0BB"/>
                </a:solidFill>
                <a:latin typeface="Calibri"/>
                <a:ea typeface="Calibri"/>
                <a:cs typeface="Calibri"/>
                <a:sym typeface="Calibri"/>
              </a:defRPr>
            </a:lvl3pPr>
            <a:lvl4pPr marL="0" lvl="3" indent="0" algn="r">
              <a:spcBef>
                <a:spcPts val="0"/>
              </a:spcBef>
              <a:buNone/>
              <a:defRPr sz="1200" b="0" i="0">
                <a:solidFill>
                  <a:srgbClr val="A6B0BB"/>
                </a:solidFill>
                <a:latin typeface="Calibri"/>
                <a:ea typeface="Calibri"/>
                <a:cs typeface="Calibri"/>
                <a:sym typeface="Calibri"/>
              </a:defRPr>
            </a:lvl4pPr>
            <a:lvl5pPr marL="0" lvl="4" indent="0" algn="r">
              <a:spcBef>
                <a:spcPts val="0"/>
              </a:spcBef>
              <a:buNone/>
              <a:defRPr sz="1200" b="0" i="0">
                <a:solidFill>
                  <a:srgbClr val="A6B0BB"/>
                </a:solidFill>
                <a:latin typeface="Calibri"/>
                <a:ea typeface="Calibri"/>
                <a:cs typeface="Calibri"/>
                <a:sym typeface="Calibri"/>
              </a:defRPr>
            </a:lvl5pPr>
            <a:lvl6pPr marL="0" lvl="5" indent="0" algn="r">
              <a:spcBef>
                <a:spcPts val="0"/>
              </a:spcBef>
              <a:buNone/>
              <a:defRPr sz="1200" b="0" i="0">
                <a:solidFill>
                  <a:srgbClr val="A6B0BB"/>
                </a:solidFill>
                <a:latin typeface="Calibri"/>
                <a:ea typeface="Calibri"/>
                <a:cs typeface="Calibri"/>
                <a:sym typeface="Calibri"/>
              </a:defRPr>
            </a:lvl6pPr>
            <a:lvl7pPr marL="0" lvl="6" indent="0" algn="r">
              <a:spcBef>
                <a:spcPts val="0"/>
              </a:spcBef>
              <a:buNone/>
              <a:defRPr sz="1200" b="0" i="0">
                <a:solidFill>
                  <a:srgbClr val="A6B0BB"/>
                </a:solidFill>
                <a:latin typeface="Calibri"/>
                <a:ea typeface="Calibri"/>
                <a:cs typeface="Calibri"/>
                <a:sym typeface="Calibri"/>
              </a:defRPr>
            </a:lvl7pPr>
            <a:lvl8pPr marL="0" lvl="7" indent="0" algn="r">
              <a:spcBef>
                <a:spcPts val="0"/>
              </a:spcBef>
              <a:buNone/>
              <a:defRPr sz="1200" b="0" i="0">
                <a:solidFill>
                  <a:srgbClr val="A6B0BB"/>
                </a:solidFill>
                <a:latin typeface="Calibri"/>
                <a:ea typeface="Calibri"/>
                <a:cs typeface="Calibri"/>
                <a:sym typeface="Calibri"/>
              </a:defRPr>
            </a:lvl8pPr>
            <a:lvl9pPr marL="0" lvl="8" indent="0" algn="r">
              <a:spcBef>
                <a:spcPts val="0"/>
              </a:spcBef>
              <a:buNone/>
              <a:defRPr sz="1200" b="0" i="0">
                <a:solidFill>
                  <a:srgbClr val="A6B0B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5351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6"/>
        <p:cNvGrpSpPr/>
        <p:nvPr/>
      </p:nvGrpSpPr>
      <p:grpSpPr>
        <a:xfrm>
          <a:off x="0" y="0"/>
          <a:ext cx="0" cy="0"/>
          <a:chOff x="0" y="0"/>
          <a:chExt cx="0" cy="0"/>
        </a:xfrm>
      </p:grpSpPr>
      <p:sp>
        <p:nvSpPr>
          <p:cNvPr id="67" name="Google Shape;67;p43"/>
          <p:cNvSpPr txBox="1">
            <a:spLocks noGrp="1"/>
          </p:cNvSpPr>
          <p:nvPr>
            <p:ph type="title"/>
          </p:nvPr>
        </p:nvSpPr>
        <p:spPr>
          <a:xfrm>
            <a:off x="152400" y="182880"/>
            <a:ext cx="11887200" cy="914400"/>
          </a:xfrm>
          <a:prstGeom prst="rect">
            <a:avLst/>
          </a:prstGeom>
          <a:noFill/>
          <a:ln>
            <a:noFill/>
          </a:ln>
        </p:spPr>
        <p:txBody>
          <a:bodyPr spcFirstLastPara="1" wrap="square" lIns="156725" tIns="78350" rIns="156725" bIns="78350" anchor="ctr" anchorCtr="0">
            <a:normAutofit/>
          </a:bodyPr>
          <a:lstStyle>
            <a:lvl1pPr lvl="0" algn="l">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43"/>
          <p:cNvSpPr txBox="1">
            <a:spLocks noGrp="1"/>
          </p:cNvSpPr>
          <p:nvPr>
            <p:ph type="body" idx="1"/>
          </p:nvPr>
        </p:nvSpPr>
        <p:spPr>
          <a:xfrm rot="5400000">
            <a:off x="3535680" y="-2194560"/>
            <a:ext cx="5120640" cy="11887200"/>
          </a:xfrm>
          <a:prstGeom prst="rect">
            <a:avLst/>
          </a:prstGeom>
          <a:noFill/>
          <a:ln>
            <a:noFill/>
          </a:ln>
        </p:spPr>
        <p:txBody>
          <a:bodyPr spcFirstLastPara="1" wrap="square" lIns="156725" tIns="78350" rIns="156725" bIns="78350" anchor="t" anchorCtr="0">
            <a:noAutofit/>
          </a:bodyPr>
          <a:lstStyle>
            <a:lvl1pPr marL="457200" lvl="0" indent="-228600" algn="l">
              <a:lnSpc>
                <a:spcPct val="120000"/>
              </a:lnSpc>
              <a:spcBef>
                <a:spcPts val="600"/>
              </a:spcBef>
              <a:spcAft>
                <a:spcPts val="0"/>
              </a:spcAft>
              <a:buClr>
                <a:schemeClr val="lt1"/>
              </a:buClr>
              <a:buSzPts val="1800"/>
              <a:buNone/>
              <a:defRPr/>
            </a:lvl1pPr>
            <a:lvl2pPr marL="914400" lvl="1" indent="-342900" algn="l">
              <a:lnSpc>
                <a:spcPct val="120000"/>
              </a:lnSpc>
              <a:spcBef>
                <a:spcPts val="600"/>
              </a:spcBef>
              <a:spcAft>
                <a:spcPts val="0"/>
              </a:spcAft>
              <a:buClr>
                <a:schemeClr val="lt1"/>
              </a:buClr>
              <a:buSzPts val="1800"/>
              <a:buChar char="–"/>
              <a:defRPr/>
            </a:lvl2pPr>
            <a:lvl3pPr marL="1371600" lvl="2" indent="-342900" algn="l">
              <a:lnSpc>
                <a:spcPct val="120000"/>
              </a:lnSpc>
              <a:spcBef>
                <a:spcPts val="600"/>
              </a:spcBef>
              <a:spcAft>
                <a:spcPts val="0"/>
              </a:spcAft>
              <a:buClr>
                <a:schemeClr val="lt1"/>
              </a:buClr>
              <a:buSzPts val="1800"/>
              <a:buChar char="•"/>
              <a:defRPr/>
            </a:lvl3pPr>
            <a:lvl4pPr marL="1828800" lvl="3" indent="-342900" algn="l">
              <a:lnSpc>
                <a:spcPct val="120000"/>
              </a:lnSpc>
              <a:spcBef>
                <a:spcPts val="600"/>
              </a:spcBef>
              <a:spcAft>
                <a:spcPts val="0"/>
              </a:spcAft>
              <a:buClr>
                <a:schemeClr val="lt1"/>
              </a:buClr>
              <a:buSzPts val="1800"/>
              <a:buChar char="–"/>
              <a:defRPr/>
            </a:lvl4pPr>
            <a:lvl5pPr marL="2286000" lvl="4" indent="-342900" algn="l">
              <a:lnSpc>
                <a:spcPct val="120000"/>
              </a:lnSpc>
              <a:spcBef>
                <a:spcPts val="60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69" name="Google Shape;69;p43"/>
          <p:cNvSpPr txBox="1">
            <a:spLocks noGrp="1"/>
          </p:cNvSpPr>
          <p:nvPr>
            <p:ph type="dt" idx="10"/>
          </p:nvPr>
        </p:nvSpPr>
        <p:spPr>
          <a:xfrm>
            <a:off x="155448" y="6492240"/>
            <a:ext cx="2844800" cy="274320"/>
          </a:xfrm>
          <a:prstGeom prst="rect">
            <a:avLst/>
          </a:prstGeom>
          <a:noFill/>
          <a:ln>
            <a:noFill/>
          </a:ln>
        </p:spPr>
        <p:txBody>
          <a:bodyPr spcFirstLastPara="1" wrap="square" lIns="156725" tIns="78350" rIns="156725" bIns="78350" anchor="ctr" anchorCtr="0">
            <a:noAutofit/>
          </a:bodyPr>
          <a:lstStyle>
            <a:lvl1pPr lvl="0" algn="l">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3"/>
          <p:cNvSpPr txBox="1">
            <a:spLocks noGrp="1"/>
          </p:cNvSpPr>
          <p:nvPr>
            <p:ph type="ftr" idx="11"/>
          </p:nvPr>
        </p:nvSpPr>
        <p:spPr>
          <a:xfrm>
            <a:off x="4165600" y="6492240"/>
            <a:ext cx="3860800" cy="274320"/>
          </a:xfrm>
          <a:prstGeom prst="rect">
            <a:avLst/>
          </a:prstGeom>
          <a:noFill/>
          <a:ln>
            <a:noFill/>
          </a:ln>
        </p:spPr>
        <p:txBody>
          <a:bodyPr spcFirstLastPara="1" wrap="square" lIns="156725" tIns="78350" rIns="156725" bIns="78350" anchor="ctr" anchorCtr="0">
            <a:noAutofit/>
          </a:bodyPr>
          <a:lstStyle>
            <a:lvl1pPr lvl="0" algn="ctr">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3"/>
          <p:cNvSpPr txBox="1">
            <a:spLocks noGrp="1"/>
          </p:cNvSpPr>
          <p:nvPr>
            <p:ph type="sldNum" idx="12"/>
          </p:nvPr>
        </p:nvSpPr>
        <p:spPr>
          <a:xfrm>
            <a:off x="9204073" y="6492240"/>
            <a:ext cx="2835527" cy="274320"/>
          </a:xfrm>
          <a:prstGeom prst="rect">
            <a:avLst/>
          </a:prstGeom>
          <a:noFill/>
          <a:ln>
            <a:noFill/>
          </a:ln>
        </p:spPr>
        <p:txBody>
          <a:bodyPr spcFirstLastPara="1" wrap="square" lIns="156725" tIns="78350" rIns="156725" bIns="78350" anchor="ctr" anchorCtr="0">
            <a:noAutofit/>
          </a:bodyPr>
          <a:lstStyle>
            <a:lvl1pPr marL="0" lvl="0" indent="0" algn="r">
              <a:spcBef>
                <a:spcPts val="0"/>
              </a:spcBef>
              <a:buNone/>
              <a:defRPr sz="1200" b="0" i="0">
                <a:solidFill>
                  <a:srgbClr val="A6B0BB"/>
                </a:solidFill>
                <a:latin typeface="Calibri"/>
                <a:ea typeface="Calibri"/>
                <a:cs typeface="Calibri"/>
                <a:sym typeface="Calibri"/>
              </a:defRPr>
            </a:lvl1pPr>
            <a:lvl2pPr marL="0" lvl="1" indent="0" algn="r">
              <a:spcBef>
                <a:spcPts val="0"/>
              </a:spcBef>
              <a:buNone/>
              <a:defRPr sz="1200" b="0" i="0">
                <a:solidFill>
                  <a:srgbClr val="A6B0BB"/>
                </a:solidFill>
                <a:latin typeface="Calibri"/>
                <a:ea typeface="Calibri"/>
                <a:cs typeface="Calibri"/>
                <a:sym typeface="Calibri"/>
              </a:defRPr>
            </a:lvl2pPr>
            <a:lvl3pPr marL="0" lvl="2" indent="0" algn="r">
              <a:spcBef>
                <a:spcPts val="0"/>
              </a:spcBef>
              <a:buNone/>
              <a:defRPr sz="1200" b="0" i="0">
                <a:solidFill>
                  <a:srgbClr val="A6B0BB"/>
                </a:solidFill>
                <a:latin typeface="Calibri"/>
                <a:ea typeface="Calibri"/>
                <a:cs typeface="Calibri"/>
                <a:sym typeface="Calibri"/>
              </a:defRPr>
            </a:lvl3pPr>
            <a:lvl4pPr marL="0" lvl="3" indent="0" algn="r">
              <a:spcBef>
                <a:spcPts val="0"/>
              </a:spcBef>
              <a:buNone/>
              <a:defRPr sz="1200" b="0" i="0">
                <a:solidFill>
                  <a:srgbClr val="A6B0BB"/>
                </a:solidFill>
                <a:latin typeface="Calibri"/>
                <a:ea typeface="Calibri"/>
                <a:cs typeface="Calibri"/>
                <a:sym typeface="Calibri"/>
              </a:defRPr>
            </a:lvl4pPr>
            <a:lvl5pPr marL="0" lvl="4" indent="0" algn="r">
              <a:spcBef>
                <a:spcPts val="0"/>
              </a:spcBef>
              <a:buNone/>
              <a:defRPr sz="1200" b="0" i="0">
                <a:solidFill>
                  <a:srgbClr val="A6B0BB"/>
                </a:solidFill>
                <a:latin typeface="Calibri"/>
                <a:ea typeface="Calibri"/>
                <a:cs typeface="Calibri"/>
                <a:sym typeface="Calibri"/>
              </a:defRPr>
            </a:lvl5pPr>
            <a:lvl6pPr marL="0" lvl="5" indent="0" algn="r">
              <a:spcBef>
                <a:spcPts val="0"/>
              </a:spcBef>
              <a:buNone/>
              <a:defRPr sz="1200" b="0" i="0">
                <a:solidFill>
                  <a:srgbClr val="A6B0BB"/>
                </a:solidFill>
                <a:latin typeface="Calibri"/>
                <a:ea typeface="Calibri"/>
                <a:cs typeface="Calibri"/>
                <a:sym typeface="Calibri"/>
              </a:defRPr>
            </a:lvl6pPr>
            <a:lvl7pPr marL="0" lvl="6" indent="0" algn="r">
              <a:spcBef>
                <a:spcPts val="0"/>
              </a:spcBef>
              <a:buNone/>
              <a:defRPr sz="1200" b="0" i="0">
                <a:solidFill>
                  <a:srgbClr val="A6B0BB"/>
                </a:solidFill>
                <a:latin typeface="Calibri"/>
                <a:ea typeface="Calibri"/>
                <a:cs typeface="Calibri"/>
                <a:sym typeface="Calibri"/>
              </a:defRPr>
            </a:lvl7pPr>
            <a:lvl8pPr marL="0" lvl="7" indent="0" algn="r">
              <a:spcBef>
                <a:spcPts val="0"/>
              </a:spcBef>
              <a:buNone/>
              <a:defRPr sz="1200" b="0" i="0">
                <a:solidFill>
                  <a:srgbClr val="A6B0BB"/>
                </a:solidFill>
                <a:latin typeface="Calibri"/>
                <a:ea typeface="Calibri"/>
                <a:cs typeface="Calibri"/>
                <a:sym typeface="Calibri"/>
              </a:defRPr>
            </a:lvl8pPr>
            <a:lvl9pPr marL="0" lvl="8" indent="0" algn="r">
              <a:spcBef>
                <a:spcPts val="0"/>
              </a:spcBef>
              <a:buNone/>
              <a:defRPr sz="1200" b="0" i="0">
                <a:solidFill>
                  <a:srgbClr val="A6B0B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140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2"/>
        <p:cNvGrpSpPr/>
        <p:nvPr/>
      </p:nvGrpSpPr>
      <p:grpSpPr>
        <a:xfrm>
          <a:off x="0" y="0"/>
          <a:ext cx="0" cy="0"/>
          <a:chOff x="0" y="0"/>
          <a:chExt cx="0" cy="0"/>
        </a:xfrm>
      </p:grpSpPr>
      <p:sp>
        <p:nvSpPr>
          <p:cNvPr id="73" name="Google Shape;73;p44"/>
          <p:cNvSpPr txBox="1">
            <a:spLocks noGrp="1"/>
          </p:cNvSpPr>
          <p:nvPr>
            <p:ph type="title"/>
          </p:nvPr>
        </p:nvSpPr>
        <p:spPr>
          <a:xfrm rot="5400000">
            <a:off x="17932136" y="961232"/>
            <a:ext cx="7021513" cy="5759451"/>
          </a:xfrm>
          <a:prstGeom prst="rect">
            <a:avLst/>
          </a:prstGeom>
          <a:noFill/>
          <a:ln>
            <a:noFill/>
          </a:ln>
        </p:spPr>
        <p:txBody>
          <a:bodyPr spcFirstLastPara="1" wrap="square" lIns="156725" tIns="78350" rIns="156725" bIns="78350" anchor="ctr" anchorCtr="0">
            <a:normAutofit/>
          </a:bodyPr>
          <a:lstStyle>
            <a:lvl1pPr lvl="0" algn="l">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4"/>
          <p:cNvSpPr txBox="1">
            <a:spLocks noGrp="1"/>
          </p:cNvSpPr>
          <p:nvPr>
            <p:ph type="body" idx="1"/>
          </p:nvPr>
        </p:nvSpPr>
        <p:spPr>
          <a:xfrm rot="5400000">
            <a:off x="6309521" y="-4698734"/>
            <a:ext cx="7021513" cy="17079383"/>
          </a:xfrm>
          <a:prstGeom prst="rect">
            <a:avLst/>
          </a:prstGeom>
          <a:noFill/>
          <a:ln>
            <a:noFill/>
          </a:ln>
        </p:spPr>
        <p:txBody>
          <a:bodyPr spcFirstLastPara="1" wrap="square" lIns="156725" tIns="78350" rIns="156725" bIns="78350" anchor="t" anchorCtr="0">
            <a:noAutofit/>
          </a:bodyPr>
          <a:lstStyle>
            <a:lvl1pPr marL="457200" lvl="0" indent="-228600" algn="l">
              <a:lnSpc>
                <a:spcPct val="120000"/>
              </a:lnSpc>
              <a:spcBef>
                <a:spcPts val="600"/>
              </a:spcBef>
              <a:spcAft>
                <a:spcPts val="0"/>
              </a:spcAft>
              <a:buClr>
                <a:schemeClr val="lt1"/>
              </a:buClr>
              <a:buSzPts val="1800"/>
              <a:buNone/>
              <a:defRPr/>
            </a:lvl1pPr>
            <a:lvl2pPr marL="914400" lvl="1" indent="-342900" algn="l">
              <a:lnSpc>
                <a:spcPct val="120000"/>
              </a:lnSpc>
              <a:spcBef>
                <a:spcPts val="600"/>
              </a:spcBef>
              <a:spcAft>
                <a:spcPts val="0"/>
              </a:spcAft>
              <a:buClr>
                <a:schemeClr val="lt1"/>
              </a:buClr>
              <a:buSzPts val="1800"/>
              <a:buChar char="–"/>
              <a:defRPr/>
            </a:lvl2pPr>
            <a:lvl3pPr marL="1371600" lvl="2" indent="-342900" algn="l">
              <a:lnSpc>
                <a:spcPct val="120000"/>
              </a:lnSpc>
              <a:spcBef>
                <a:spcPts val="600"/>
              </a:spcBef>
              <a:spcAft>
                <a:spcPts val="0"/>
              </a:spcAft>
              <a:buClr>
                <a:schemeClr val="lt1"/>
              </a:buClr>
              <a:buSzPts val="1800"/>
              <a:buChar char="•"/>
              <a:defRPr/>
            </a:lvl3pPr>
            <a:lvl4pPr marL="1828800" lvl="3" indent="-342900" algn="l">
              <a:lnSpc>
                <a:spcPct val="120000"/>
              </a:lnSpc>
              <a:spcBef>
                <a:spcPts val="600"/>
              </a:spcBef>
              <a:spcAft>
                <a:spcPts val="0"/>
              </a:spcAft>
              <a:buClr>
                <a:schemeClr val="lt1"/>
              </a:buClr>
              <a:buSzPts val="1800"/>
              <a:buChar char="–"/>
              <a:defRPr/>
            </a:lvl4pPr>
            <a:lvl5pPr marL="2286000" lvl="4" indent="-342900" algn="l">
              <a:lnSpc>
                <a:spcPct val="120000"/>
              </a:lnSpc>
              <a:spcBef>
                <a:spcPts val="60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5" name="Google Shape;75;p44"/>
          <p:cNvSpPr txBox="1">
            <a:spLocks noGrp="1"/>
          </p:cNvSpPr>
          <p:nvPr>
            <p:ph type="dt" idx="10"/>
          </p:nvPr>
        </p:nvSpPr>
        <p:spPr>
          <a:xfrm>
            <a:off x="155448" y="6492240"/>
            <a:ext cx="2844800" cy="274320"/>
          </a:xfrm>
          <a:prstGeom prst="rect">
            <a:avLst/>
          </a:prstGeom>
          <a:noFill/>
          <a:ln>
            <a:noFill/>
          </a:ln>
        </p:spPr>
        <p:txBody>
          <a:bodyPr spcFirstLastPara="1" wrap="square" lIns="156725" tIns="78350" rIns="156725" bIns="78350" anchor="ctr" anchorCtr="0">
            <a:noAutofit/>
          </a:bodyPr>
          <a:lstStyle>
            <a:lvl1pPr lvl="0" algn="l">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4"/>
          <p:cNvSpPr txBox="1">
            <a:spLocks noGrp="1"/>
          </p:cNvSpPr>
          <p:nvPr>
            <p:ph type="ftr" idx="11"/>
          </p:nvPr>
        </p:nvSpPr>
        <p:spPr>
          <a:xfrm>
            <a:off x="4165600" y="6492240"/>
            <a:ext cx="3860800" cy="274320"/>
          </a:xfrm>
          <a:prstGeom prst="rect">
            <a:avLst/>
          </a:prstGeom>
          <a:noFill/>
          <a:ln>
            <a:noFill/>
          </a:ln>
        </p:spPr>
        <p:txBody>
          <a:bodyPr spcFirstLastPara="1" wrap="square" lIns="156725" tIns="78350" rIns="156725" bIns="78350" anchor="ctr" anchorCtr="0">
            <a:noAutofit/>
          </a:bodyPr>
          <a:lstStyle>
            <a:lvl1pPr lvl="0" algn="ctr">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4"/>
          <p:cNvSpPr txBox="1">
            <a:spLocks noGrp="1"/>
          </p:cNvSpPr>
          <p:nvPr>
            <p:ph type="sldNum" idx="12"/>
          </p:nvPr>
        </p:nvSpPr>
        <p:spPr>
          <a:xfrm>
            <a:off x="9204073" y="6492240"/>
            <a:ext cx="2835527" cy="274320"/>
          </a:xfrm>
          <a:prstGeom prst="rect">
            <a:avLst/>
          </a:prstGeom>
          <a:noFill/>
          <a:ln>
            <a:noFill/>
          </a:ln>
        </p:spPr>
        <p:txBody>
          <a:bodyPr spcFirstLastPara="1" wrap="square" lIns="156725" tIns="78350" rIns="156725" bIns="78350" anchor="ctr" anchorCtr="0">
            <a:noAutofit/>
          </a:bodyPr>
          <a:lstStyle>
            <a:lvl1pPr marL="0" lvl="0" indent="0" algn="r">
              <a:spcBef>
                <a:spcPts val="0"/>
              </a:spcBef>
              <a:buNone/>
              <a:defRPr sz="1200" b="0" i="0">
                <a:solidFill>
                  <a:srgbClr val="A6B0BB"/>
                </a:solidFill>
                <a:latin typeface="Calibri"/>
                <a:ea typeface="Calibri"/>
                <a:cs typeface="Calibri"/>
                <a:sym typeface="Calibri"/>
              </a:defRPr>
            </a:lvl1pPr>
            <a:lvl2pPr marL="0" lvl="1" indent="0" algn="r">
              <a:spcBef>
                <a:spcPts val="0"/>
              </a:spcBef>
              <a:buNone/>
              <a:defRPr sz="1200" b="0" i="0">
                <a:solidFill>
                  <a:srgbClr val="A6B0BB"/>
                </a:solidFill>
                <a:latin typeface="Calibri"/>
                <a:ea typeface="Calibri"/>
                <a:cs typeface="Calibri"/>
                <a:sym typeface="Calibri"/>
              </a:defRPr>
            </a:lvl2pPr>
            <a:lvl3pPr marL="0" lvl="2" indent="0" algn="r">
              <a:spcBef>
                <a:spcPts val="0"/>
              </a:spcBef>
              <a:buNone/>
              <a:defRPr sz="1200" b="0" i="0">
                <a:solidFill>
                  <a:srgbClr val="A6B0BB"/>
                </a:solidFill>
                <a:latin typeface="Calibri"/>
                <a:ea typeface="Calibri"/>
                <a:cs typeface="Calibri"/>
                <a:sym typeface="Calibri"/>
              </a:defRPr>
            </a:lvl3pPr>
            <a:lvl4pPr marL="0" lvl="3" indent="0" algn="r">
              <a:spcBef>
                <a:spcPts val="0"/>
              </a:spcBef>
              <a:buNone/>
              <a:defRPr sz="1200" b="0" i="0">
                <a:solidFill>
                  <a:srgbClr val="A6B0BB"/>
                </a:solidFill>
                <a:latin typeface="Calibri"/>
                <a:ea typeface="Calibri"/>
                <a:cs typeface="Calibri"/>
                <a:sym typeface="Calibri"/>
              </a:defRPr>
            </a:lvl4pPr>
            <a:lvl5pPr marL="0" lvl="4" indent="0" algn="r">
              <a:spcBef>
                <a:spcPts val="0"/>
              </a:spcBef>
              <a:buNone/>
              <a:defRPr sz="1200" b="0" i="0">
                <a:solidFill>
                  <a:srgbClr val="A6B0BB"/>
                </a:solidFill>
                <a:latin typeface="Calibri"/>
                <a:ea typeface="Calibri"/>
                <a:cs typeface="Calibri"/>
                <a:sym typeface="Calibri"/>
              </a:defRPr>
            </a:lvl5pPr>
            <a:lvl6pPr marL="0" lvl="5" indent="0" algn="r">
              <a:spcBef>
                <a:spcPts val="0"/>
              </a:spcBef>
              <a:buNone/>
              <a:defRPr sz="1200" b="0" i="0">
                <a:solidFill>
                  <a:srgbClr val="A6B0BB"/>
                </a:solidFill>
                <a:latin typeface="Calibri"/>
                <a:ea typeface="Calibri"/>
                <a:cs typeface="Calibri"/>
                <a:sym typeface="Calibri"/>
              </a:defRPr>
            </a:lvl6pPr>
            <a:lvl7pPr marL="0" lvl="6" indent="0" algn="r">
              <a:spcBef>
                <a:spcPts val="0"/>
              </a:spcBef>
              <a:buNone/>
              <a:defRPr sz="1200" b="0" i="0">
                <a:solidFill>
                  <a:srgbClr val="A6B0BB"/>
                </a:solidFill>
                <a:latin typeface="Calibri"/>
                <a:ea typeface="Calibri"/>
                <a:cs typeface="Calibri"/>
                <a:sym typeface="Calibri"/>
              </a:defRPr>
            </a:lvl7pPr>
            <a:lvl8pPr marL="0" lvl="7" indent="0" algn="r">
              <a:spcBef>
                <a:spcPts val="0"/>
              </a:spcBef>
              <a:buNone/>
              <a:defRPr sz="1200" b="0" i="0">
                <a:solidFill>
                  <a:srgbClr val="A6B0BB"/>
                </a:solidFill>
                <a:latin typeface="Calibri"/>
                <a:ea typeface="Calibri"/>
                <a:cs typeface="Calibri"/>
                <a:sym typeface="Calibri"/>
              </a:defRPr>
            </a:lvl8pPr>
            <a:lvl9pPr marL="0" lvl="8" indent="0" algn="r">
              <a:spcBef>
                <a:spcPts val="0"/>
              </a:spcBef>
              <a:buNone/>
              <a:defRPr sz="1200" b="0" i="0">
                <a:solidFill>
                  <a:srgbClr val="A6B0B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0494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952" b="1"/>
            </a:lvl1pPr>
            <a:lvl2pPr marL="373213" indent="0">
              <a:buNone/>
              <a:defRPr sz="1619" b="1"/>
            </a:lvl2pPr>
            <a:lvl3pPr marL="746426" indent="0">
              <a:buNone/>
              <a:defRPr sz="1476" b="1"/>
            </a:lvl3pPr>
            <a:lvl4pPr marL="1119640" indent="0">
              <a:buNone/>
              <a:defRPr sz="1286" b="1"/>
            </a:lvl4pPr>
            <a:lvl5pPr marL="1492853" indent="0">
              <a:buNone/>
              <a:defRPr sz="1286" b="1"/>
            </a:lvl5pPr>
            <a:lvl6pPr marL="1866066" indent="0">
              <a:buNone/>
              <a:defRPr sz="1286" b="1"/>
            </a:lvl6pPr>
            <a:lvl7pPr marL="2239280" indent="0">
              <a:buNone/>
              <a:defRPr sz="1286" b="1"/>
            </a:lvl7pPr>
            <a:lvl8pPr marL="2612493" indent="0">
              <a:buNone/>
              <a:defRPr sz="1286" b="1"/>
            </a:lvl8pPr>
            <a:lvl9pPr marL="2985706" indent="0">
              <a:buNone/>
              <a:defRPr sz="1286"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952"/>
            </a:lvl1pPr>
            <a:lvl2pPr>
              <a:defRPr sz="1619"/>
            </a:lvl2pPr>
            <a:lvl3pPr>
              <a:defRPr sz="1476"/>
            </a:lvl3pPr>
            <a:lvl4pPr>
              <a:defRPr sz="1286"/>
            </a:lvl4pPr>
            <a:lvl5pPr>
              <a:defRPr sz="1286"/>
            </a:lvl5pPr>
            <a:lvl6pPr>
              <a:defRPr sz="1286"/>
            </a:lvl6pPr>
            <a:lvl7pPr>
              <a:defRPr sz="1286"/>
            </a:lvl7pPr>
            <a:lvl8pPr>
              <a:defRPr sz="1286"/>
            </a:lvl8pPr>
            <a:lvl9pPr>
              <a:defRPr sz="128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1952" b="1"/>
            </a:lvl1pPr>
            <a:lvl2pPr marL="373213" indent="0">
              <a:buNone/>
              <a:defRPr sz="1619" b="1"/>
            </a:lvl2pPr>
            <a:lvl3pPr marL="746426" indent="0">
              <a:buNone/>
              <a:defRPr sz="1476" b="1"/>
            </a:lvl3pPr>
            <a:lvl4pPr marL="1119640" indent="0">
              <a:buNone/>
              <a:defRPr sz="1286" b="1"/>
            </a:lvl4pPr>
            <a:lvl5pPr marL="1492853" indent="0">
              <a:buNone/>
              <a:defRPr sz="1286" b="1"/>
            </a:lvl5pPr>
            <a:lvl6pPr marL="1866066" indent="0">
              <a:buNone/>
              <a:defRPr sz="1286" b="1"/>
            </a:lvl6pPr>
            <a:lvl7pPr marL="2239280" indent="0">
              <a:buNone/>
              <a:defRPr sz="1286" b="1"/>
            </a:lvl7pPr>
            <a:lvl8pPr marL="2612493" indent="0">
              <a:buNone/>
              <a:defRPr sz="1286" b="1"/>
            </a:lvl8pPr>
            <a:lvl9pPr marL="2985706" indent="0">
              <a:buNone/>
              <a:defRPr sz="1286"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1952"/>
            </a:lvl1pPr>
            <a:lvl2pPr>
              <a:defRPr sz="1619"/>
            </a:lvl2pPr>
            <a:lvl3pPr>
              <a:defRPr sz="1476"/>
            </a:lvl3pPr>
            <a:lvl4pPr>
              <a:defRPr sz="1286"/>
            </a:lvl4pPr>
            <a:lvl5pPr>
              <a:defRPr sz="1286"/>
            </a:lvl5pPr>
            <a:lvl6pPr>
              <a:defRPr sz="1286"/>
            </a:lvl6pPr>
            <a:lvl7pPr>
              <a:defRPr sz="1286"/>
            </a:lvl7pPr>
            <a:lvl8pPr>
              <a:defRPr sz="1286"/>
            </a:lvl8pPr>
            <a:lvl9pPr>
              <a:defRPr sz="128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z="1200"/>
            </a:lvl1pPr>
          </a:lstStyle>
          <a:p>
            <a:fld id="{B5F322D4-12C7-0646-BDB4-39C472306ABD}" type="datetime1">
              <a:rPr lang="en-US" smtClean="0"/>
              <a:t>2/19/25</a:t>
            </a:fld>
            <a:endParaRPr lang="en-US"/>
          </a:p>
        </p:txBody>
      </p:sp>
      <p:sp>
        <p:nvSpPr>
          <p:cNvPr id="8" name="Footer Placeholder 7"/>
          <p:cNvSpPr>
            <a:spLocks noGrp="1"/>
          </p:cNvSpPr>
          <p:nvPr>
            <p:ph type="ftr" sz="quarter" idx="11"/>
          </p:nvPr>
        </p:nvSpPr>
        <p:spPr/>
        <p:txBody>
          <a:bodyPr/>
          <a:lstStyle>
            <a:lvl1pPr>
              <a:defRPr sz="1200"/>
            </a:lvl1pPr>
          </a:lstStyle>
          <a:p>
            <a:endParaRPr lang="en-US"/>
          </a:p>
        </p:txBody>
      </p:sp>
      <p:sp>
        <p:nvSpPr>
          <p:cNvPr id="9" name="Slide Number Placeholder 8"/>
          <p:cNvSpPr>
            <a:spLocks noGrp="1"/>
          </p:cNvSpPr>
          <p:nvPr>
            <p:ph type="sldNum" sz="quarter" idx="12"/>
          </p:nvPr>
        </p:nvSpPr>
        <p:spPr/>
        <p:txBody>
          <a:bodyPr/>
          <a:lstStyle>
            <a:lvl1pPr>
              <a:defRPr sz="1200"/>
            </a:lvl1pPr>
          </a:lstStyle>
          <a:p>
            <a:fld id="{B4D264C2-1847-8A4C-8B30-3B8FC675CC26}" type="slidenum">
              <a:rPr lang="en-US" smtClean="0"/>
              <a:t>‹#›</a:t>
            </a:fld>
            <a:endParaRPr lang="en-US"/>
          </a:p>
        </p:txBody>
      </p:sp>
    </p:spTree>
    <p:extLst>
      <p:ext uri="{BB962C8B-B14F-4D97-AF65-F5344CB8AC3E}">
        <p14:creationId xmlns:p14="http://schemas.microsoft.com/office/powerpoint/2010/main" val="361877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sz="1200"/>
            </a:lvl1pPr>
          </a:lstStyle>
          <a:p>
            <a:fld id="{AB8BAB3E-A0BA-4347-9BF2-157CADD308AB}" type="datetime1">
              <a:rPr lang="en-US" smtClean="0"/>
              <a:t>2/19/25</a:t>
            </a:fld>
            <a:endParaRPr lang="en-US"/>
          </a:p>
        </p:txBody>
      </p:sp>
      <p:sp>
        <p:nvSpPr>
          <p:cNvPr id="4" name="Footer Placeholder 3"/>
          <p:cNvSpPr>
            <a:spLocks noGrp="1"/>
          </p:cNvSpPr>
          <p:nvPr>
            <p:ph type="ftr" sz="quarter" idx="11"/>
          </p:nvPr>
        </p:nvSpPr>
        <p:spPr/>
        <p:txBody>
          <a:bodyPr/>
          <a:lstStyle>
            <a:lvl1pPr>
              <a:defRPr sz="1200"/>
            </a:lvl1pPr>
          </a:lstStyle>
          <a:p>
            <a:endParaRPr lang="en-US"/>
          </a:p>
        </p:txBody>
      </p:sp>
      <p:sp>
        <p:nvSpPr>
          <p:cNvPr id="5" name="Slide Number Placeholder 4"/>
          <p:cNvSpPr>
            <a:spLocks noGrp="1"/>
          </p:cNvSpPr>
          <p:nvPr>
            <p:ph type="sldNum" sz="quarter" idx="12"/>
          </p:nvPr>
        </p:nvSpPr>
        <p:spPr/>
        <p:txBody>
          <a:bodyPr/>
          <a:lstStyle>
            <a:lvl1pPr>
              <a:defRPr sz="1200"/>
            </a:lvl1pPr>
          </a:lstStyle>
          <a:p>
            <a:fld id="{B4D264C2-1847-8A4C-8B30-3B8FC675CC26}" type="slidenum">
              <a:rPr lang="en-US" smtClean="0"/>
              <a:t>‹#›</a:t>
            </a:fld>
            <a:endParaRPr lang="en-US"/>
          </a:p>
        </p:txBody>
      </p:sp>
    </p:spTree>
    <p:extLst>
      <p:ext uri="{BB962C8B-B14F-4D97-AF65-F5344CB8AC3E}">
        <p14:creationId xmlns:p14="http://schemas.microsoft.com/office/powerpoint/2010/main" val="372383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1200"/>
            </a:lvl1pPr>
          </a:lstStyle>
          <a:p>
            <a:fld id="{E220F48A-CE46-9F49-A044-98A6B267D634}" type="datetime1">
              <a:rPr lang="en-US" smtClean="0"/>
              <a:t>2/19/25</a:t>
            </a:fld>
            <a:endParaRPr lang="en-US"/>
          </a:p>
        </p:txBody>
      </p:sp>
      <p:sp>
        <p:nvSpPr>
          <p:cNvPr id="3" name="Footer Placeholder 2"/>
          <p:cNvSpPr>
            <a:spLocks noGrp="1"/>
          </p:cNvSpPr>
          <p:nvPr>
            <p:ph type="ftr" sz="quarter" idx="11"/>
          </p:nvPr>
        </p:nvSpPr>
        <p:spPr/>
        <p:txBody>
          <a:bodyPr/>
          <a:lstStyle>
            <a:lvl1pPr>
              <a:defRPr sz="1200"/>
            </a:lvl1pPr>
          </a:lstStyle>
          <a:p>
            <a:endParaRPr lang="en-US"/>
          </a:p>
        </p:txBody>
      </p:sp>
      <p:sp>
        <p:nvSpPr>
          <p:cNvPr id="4" name="Slide Number Placeholder 3"/>
          <p:cNvSpPr>
            <a:spLocks noGrp="1"/>
          </p:cNvSpPr>
          <p:nvPr>
            <p:ph type="sldNum" sz="quarter" idx="12"/>
          </p:nvPr>
        </p:nvSpPr>
        <p:spPr/>
        <p:txBody>
          <a:bodyPr/>
          <a:lstStyle>
            <a:lvl1pPr>
              <a:defRPr sz="1200"/>
            </a:lvl1pPr>
          </a:lstStyle>
          <a:p>
            <a:fld id="{B4D264C2-1847-8A4C-8B30-3B8FC675CC26}" type="slidenum">
              <a:rPr lang="en-US" smtClean="0"/>
              <a:t>‹#›</a:t>
            </a:fld>
            <a:endParaRPr lang="en-US"/>
          </a:p>
        </p:txBody>
      </p:sp>
    </p:spTree>
    <p:extLst>
      <p:ext uri="{BB962C8B-B14F-4D97-AF65-F5344CB8AC3E}">
        <p14:creationId xmlns:p14="http://schemas.microsoft.com/office/powerpoint/2010/main" val="414656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61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2619"/>
            </a:lvl1pPr>
            <a:lvl2pPr>
              <a:defRPr sz="2286"/>
            </a:lvl2pPr>
            <a:lvl3pPr>
              <a:defRPr sz="1952"/>
            </a:lvl3pPr>
            <a:lvl4pPr>
              <a:defRPr sz="1619"/>
            </a:lvl4pPr>
            <a:lvl5pPr>
              <a:defRPr sz="1619"/>
            </a:lvl5pPr>
            <a:lvl6pPr>
              <a:defRPr sz="1619"/>
            </a:lvl6pPr>
            <a:lvl7pPr>
              <a:defRPr sz="1619"/>
            </a:lvl7pPr>
            <a:lvl8pPr>
              <a:defRPr sz="1619"/>
            </a:lvl8pPr>
            <a:lvl9pPr>
              <a:defRPr sz="16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143"/>
            </a:lvl1pPr>
            <a:lvl2pPr marL="373213" indent="0">
              <a:buNone/>
              <a:defRPr sz="1000"/>
            </a:lvl2pPr>
            <a:lvl3pPr marL="746426" indent="0">
              <a:buNone/>
              <a:defRPr sz="810"/>
            </a:lvl3pPr>
            <a:lvl4pPr marL="1119640" indent="0">
              <a:buNone/>
              <a:defRPr sz="714"/>
            </a:lvl4pPr>
            <a:lvl5pPr marL="1492853" indent="0">
              <a:buNone/>
              <a:defRPr sz="714"/>
            </a:lvl5pPr>
            <a:lvl6pPr marL="1866066" indent="0">
              <a:buNone/>
              <a:defRPr sz="714"/>
            </a:lvl6pPr>
            <a:lvl7pPr marL="2239280" indent="0">
              <a:buNone/>
              <a:defRPr sz="714"/>
            </a:lvl7pPr>
            <a:lvl8pPr marL="2612493" indent="0">
              <a:buNone/>
              <a:defRPr sz="714"/>
            </a:lvl8pPr>
            <a:lvl9pPr marL="2985706" indent="0">
              <a:buNone/>
              <a:defRPr sz="714"/>
            </a:lvl9pPr>
          </a:lstStyle>
          <a:p>
            <a:pPr lvl="0"/>
            <a:r>
              <a:rPr lang="en-US"/>
              <a:t>Click to edit Master text styles</a:t>
            </a:r>
          </a:p>
        </p:txBody>
      </p:sp>
      <p:sp>
        <p:nvSpPr>
          <p:cNvPr id="5" name="Date Placeholder 4"/>
          <p:cNvSpPr>
            <a:spLocks noGrp="1"/>
          </p:cNvSpPr>
          <p:nvPr>
            <p:ph type="dt" sz="half" idx="10"/>
          </p:nvPr>
        </p:nvSpPr>
        <p:spPr/>
        <p:txBody>
          <a:bodyPr/>
          <a:lstStyle>
            <a:lvl1pPr>
              <a:defRPr sz="1200"/>
            </a:lvl1pPr>
          </a:lstStyle>
          <a:p>
            <a:fld id="{E06CABE0-313E-9640-92DC-2299FCF16C4D}" type="datetime1">
              <a:rPr lang="en-US" smtClean="0"/>
              <a:t>2/19/25</a:t>
            </a:fld>
            <a:endParaRPr lang="en-US"/>
          </a:p>
        </p:txBody>
      </p:sp>
      <p:sp>
        <p:nvSpPr>
          <p:cNvPr id="6" name="Footer Placeholder 5"/>
          <p:cNvSpPr>
            <a:spLocks noGrp="1"/>
          </p:cNvSpPr>
          <p:nvPr>
            <p:ph type="ftr" sz="quarter" idx="11"/>
          </p:nvPr>
        </p:nvSpPr>
        <p:spPr/>
        <p:txBody>
          <a:bodyPr/>
          <a:lstStyle>
            <a:lvl1pPr>
              <a:defRPr sz="1200"/>
            </a:lvl1pPr>
          </a:lstStyle>
          <a:p>
            <a:endParaRPr lang="en-US"/>
          </a:p>
        </p:txBody>
      </p:sp>
      <p:sp>
        <p:nvSpPr>
          <p:cNvPr id="7" name="Slide Number Placeholder 6"/>
          <p:cNvSpPr>
            <a:spLocks noGrp="1"/>
          </p:cNvSpPr>
          <p:nvPr>
            <p:ph type="sldNum" sz="quarter" idx="12"/>
          </p:nvPr>
        </p:nvSpPr>
        <p:spPr/>
        <p:txBody>
          <a:bodyPr/>
          <a:lstStyle>
            <a:lvl1pPr>
              <a:defRPr sz="1200"/>
            </a:lvl1pPr>
          </a:lstStyle>
          <a:p>
            <a:fld id="{B4D264C2-1847-8A4C-8B30-3B8FC675CC26}" type="slidenum">
              <a:rPr lang="en-US" smtClean="0"/>
              <a:t>‹#›</a:t>
            </a:fld>
            <a:endParaRPr lang="en-US"/>
          </a:p>
        </p:txBody>
      </p:sp>
    </p:spTree>
    <p:extLst>
      <p:ext uri="{BB962C8B-B14F-4D97-AF65-F5344CB8AC3E}">
        <p14:creationId xmlns:p14="http://schemas.microsoft.com/office/powerpoint/2010/main" val="92882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619"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619"/>
            </a:lvl1pPr>
            <a:lvl2pPr marL="373213" indent="0">
              <a:buNone/>
              <a:defRPr sz="2286"/>
            </a:lvl2pPr>
            <a:lvl3pPr marL="746426" indent="0">
              <a:buNone/>
              <a:defRPr sz="1952"/>
            </a:lvl3pPr>
            <a:lvl4pPr marL="1119640" indent="0">
              <a:buNone/>
              <a:defRPr sz="1619"/>
            </a:lvl4pPr>
            <a:lvl5pPr marL="1492853" indent="0">
              <a:buNone/>
              <a:defRPr sz="1619"/>
            </a:lvl5pPr>
            <a:lvl6pPr marL="1866066" indent="0">
              <a:buNone/>
              <a:defRPr sz="1619"/>
            </a:lvl6pPr>
            <a:lvl7pPr marL="2239280" indent="0">
              <a:buNone/>
              <a:defRPr sz="1619"/>
            </a:lvl7pPr>
            <a:lvl8pPr marL="2612493" indent="0">
              <a:buNone/>
              <a:defRPr sz="1619"/>
            </a:lvl8pPr>
            <a:lvl9pPr marL="2985706" indent="0">
              <a:buNone/>
              <a:defRPr sz="1619"/>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143"/>
            </a:lvl1pPr>
            <a:lvl2pPr marL="373213" indent="0">
              <a:buNone/>
              <a:defRPr sz="1000"/>
            </a:lvl2pPr>
            <a:lvl3pPr marL="746426" indent="0">
              <a:buNone/>
              <a:defRPr sz="810"/>
            </a:lvl3pPr>
            <a:lvl4pPr marL="1119640" indent="0">
              <a:buNone/>
              <a:defRPr sz="714"/>
            </a:lvl4pPr>
            <a:lvl5pPr marL="1492853" indent="0">
              <a:buNone/>
              <a:defRPr sz="714"/>
            </a:lvl5pPr>
            <a:lvl6pPr marL="1866066" indent="0">
              <a:buNone/>
              <a:defRPr sz="714"/>
            </a:lvl6pPr>
            <a:lvl7pPr marL="2239280" indent="0">
              <a:buNone/>
              <a:defRPr sz="714"/>
            </a:lvl7pPr>
            <a:lvl8pPr marL="2612493" indent="0">
              <a:buNone/>
              <a:defRPr sz="714"/>
            </a:lvl8pPr>
            <a:lvl9pPr marL="2985706" indent="0">
              <a:buNone/>
              <a:defRPr sz="714"/>
            </a:lvl9pPr>
          </a:lstStyle>
          <a:p>
            <a:pPr lvl="0"/>
            <a:r>
              <a:rPr lang="en-US"/>
              <a:t>Click to edit Master text styles</a:t>
            </a:r>
          </a:p>
        </p:txBody>
      </p:sp>
      <p:sp>
        <p:nvSpPr>
          <p:cNvPr id="5" name="Date Placeholder 4"/>
          <p:cNvSpPr>
            <a:spLocks noGrp="1"/>
          </p:cNvSpPr>
          <p:nvPr>
            <p:ph type="dt" sz="half" idx="10"/>
          </p:nvPr>
        </p:nvSpPr>
        <p:spPr/>
        <p:txBody>
          <a:bodyPr/>
          <a:lstStyle>
            <a:lvl1pPr>
              <a:defRPr sz="1200"/>
            </a:lvl1pPr>
          </a:lstStyle>
          <a:p>
            <a:fld id="{D3FCF891-685E-2F46-BC0D-77F12C52D264}" type="datetime1">
              <a:rPr lang="en-US" smtClean="0"/>
              <a:t>2/19/25</a:t>
            </a:fld>
            <a:endParaRPr lang="en-US"/>
          </a:p>
        </p:txBody>
      </p:sp>
      <p:sp>
        <p:nvSpPr>
          <p:cNvPr id="6" name="Footer Placeholder 5"/>
          <p:cNvSpPr>
            <a:spLocks noGrp="1"/>
          </p:cNvSpPr>
          <p:nvPr>
            <p:ph type="ftr" sz="quarter" idx="11"/>
          </p:nvPr>
        </p:nvSpPr>
        <p:spPr/>
        <p:txBody>
          <a:bodyPr/>
          <a:lstStyle>
            <a:lvl1pPr>
              <a:defRPr sz="1200"/>
            </a:lvl1pPr>
          </a:lstStyle>
          <a:p>
            <a:endParaRPr lang="en-US"/>
          </a:p>
        </p:txBody>
      </p:sp>
      <p:sp>
        <p:nvSpPr>
          <p:cNvPr id="7" name="Slide Number Placeholder 6"/>
          <p:cNvSpPr>
            <a:spLocks noGrp="1"/>
          </p:cNvSpPr>
          <p:nvPr>
            <p:ph type="sldNum" sz="quarter" idx="12"/>
          </p:nvPr>
        </p:nvSpPr>
        <p:spPr/>
        <p:txBody>
          <a:bodyPr/>
          <a:lstStyle>
            <a:lvl1pPr>
              <a:defRPr sz="1200"/>
            </a:lvl1pPr>
          </a:lstStyle>
          <a:p>
            <a:fld id="{B4D264C2-1847-8A4C-8B30-3B8FC675CC26}" type="slidenum">
              <a:rPr lang="en-US" smtClean="0"/>
              <a:t>‹#›</a:t>
            </a:fld>
            <a:endParaRPr lang="en-US"/>
          </a:p>
        </p:txBody>
      </p:sp>
    </p:spTree>
    <p:extLst>
      <p:ext uri="{BB962C8B-B14F-4D97-AF65-F5344CB8AC3E}">
        <p14:creationId xmlns:p14="http://schemas.microsoft.com/office/powerpoint/2010/main" val="21107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z="1200"/>
            </a:lvl1pPr>
          </a:lstStyle>
          <a:p>
            <a:fld id="{BC77A239-4A25-5C42-A198-C1BAA9267880}" type="datetime1">
              <a:rPr lang="en-US" smtClean="0"/>
              <a:t>2/19/25</a:t>
            </a:fld>
            <a:endParaRPr lang="en-US"/>
          </a:p>
        </p:txBody>
      </p:sp>
      <p:sp>
        <p:nvSpPr>
          <p:cNvPr id="5" name="Footer Placeholder 4"/>
          <p:cNvSpPr>
            <a:spLocks noGrp="1"/>
          </p:cNvSpPr>
          <p:nvPr>
            <p:ph type="ftr" sz="quarter" idx="11"/>
          </p:nvPr>
        </p:nvSpPr>
        <p:spPr/>
        <p:txBody>
          <a:bodyPr/>
          <a:lstStyle>
            <a:lvl1pPr>
              <a:defRPr sz="1200"/>
            </a:lvl1pPr>
          </a:lstStyle>
          <a:p>
            <a:endParaRPr lang="en-US"/>
          </a:p>
        </p:txBody>
      </p:sp>
      <p:sp>
        <p:nvSpPr>
          <p:cNvPr id="6" name="Slide Number Placeholder 5"/>
          <p:cNvSpPr>
            <a:spLocks noGrp="1"/>
          </p:cNvSpPr>
          <p:nvPr>
            <p:ph type="sldNum" sz="quarter" idx="12"/>
          </p:nvPr>
        </p:nvSpPr>
        <p:spPr/>
        <p:txBody>
          <a:bodyPr/>
          <a:lstStyle>
            <a:lvl1pPr>
              <a:defRPr sz="1200"/>
            </a:lvl1pPr>
          </a:lstStyle>
          <a:p>
            <a:fld id="{B4D264C2-1847-8A4C-8B30-3B8FC675CC26}" type="slidenum">
              <a:rPr lang="en-US" smtClean="0"/>
              <a:t>‹#›</a:t>
            </a:fld>
            <a:endParaRPr lang="en-US"/>
          </a:p>
        </p:txBody>
      </p:sp>
    </p:spTree>
    <p:extLst>
      <p:ext uri="{BB962C8B-B14F-4D97-AF65-F5344CB8AC3E}">
        <p14:creationId xmlns:p14="http://schemas.microsoft.com/office/powerpoint/2010/main" val="214529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1.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3.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82880"/>
            <a:ext cx="11887200" cy="914400"/>
          </a:xfrm>
          <a:prstGeom prst="rect">
            <a:avLst/>
          </a:prstGeom>
        </p:spPr>
        <p:txBody>
          <a:bodyPr vert="horz" lIns="156746" tIns="78373" rIns="156746" bIns="78373"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2400" y="1188720"/>
            <a:ext cx="11887200" cy="5120640"/>
          </a:xfrm>
          <a:prstGeom prst="rect">
            <a:avLst/>
          </a:prstGeom>
        </p:spPr>
        <p:txBody>
          <a:bodyPr vert="horz" lIns="156746" tIns="78373" rIns="156746" bIns="78373"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5448" y="6492240"/>
            <a:ext cx="2844800" cy="274320"/>
          </a:xfrm>
          <a:prstGeom prst="rect">
            <a:avLst/>
          </a:prstGeom>
        </p:spPr>
        <p:txBody>
          <a:bodyPr vert="horz" lIns="156746" tIns="78373" rIns="156746" bIns="78373" rtlCol="0" anchor="ctr"/>
          <a:lstStyle>
            <a:lvl1pPr algn="l">
              <a:defRPr sz="1200" b="0" i="0">
                <a:solidFill>
                  <a:schemeClr val="accent1"/>
                </a:solidFill>
                <a:latin typeface="Avenir Next Condensed Medium" panose="020B0506020202020204" pitchFamily="34" charset="0"/>
              </a:defRPr>
            </a:lvl1pPr>
          </a:lstStyle>
          <a:p>
            <a:fld id="{2D6E388F-61B5-E044-96CE-EC1E055EBE74}" type="datetime1">
              <a:rPr lang="en-US" smtClean="0"/>
              <a:t>2/19/25</a:t>
            </a:fld>
            <a:endParaRPr lang="en-US"/>
          </a:p>
        </p:txBody>
      </p:sp>
      <p:sp>
        <p:nvSpPr>
          <p:cNvPr id="5" name="Footer Placeholder 4"/>
          <p:cNvSpPr>
            <a:spLocks noGrp="1"/>
          </p:cNvSpPr>
          <p:nvPr>
            <p:ph type="ftr" sz="quarter" idx="3"/>
          </p:nvPr>
        </p:nvSpPr>
        <p:spPr>
          <a:xfrm>
            <a:off x="4165600" y="6492240"/>
            <a:ext cx="3860800" cy="274320"/>
          </a:xfrm>
          <a:prstGeom prst="rect">
            <a:avLst/>
          </a:prstGeom>
        </p:spPr>
        <p:txBody>
          <a:bodyPr vert="horz" lIns="156746" tIns="78373" rIns="156746" bIns="78373" rtlCol="0" anchor="ctr"/>
          <a:lstStyle>
            <a:lvl1pPr algn="ctr">
              <a:defRPr sz="1200" b="0" i="0">
                <a:solidFill>
                  <a:srgbClr val="A6B0BB"/>
                </a:solidFill>
                <a:latin typeface="Avenir Next Condensed Medium" panose="020B0506020202020204" pitchFamily="34" charset="0"/>
              </a:defRPr>
            </a:lvl1pPr>
          </a:lstStyle>
          <a:p>
            <a:endParaRPr lang="en-US"/>
          </a:p>
        </p:txBody>
      </p:sp>
      <p:sp>
        <p:nvSpPr>
          <p:cNvPr id="6" name="Slide Number Placeholder 5"/>
          <p:cNvSpPr>
            <a:spLocks noGrp="1"/>
          </p:cNvSpPr>
          <p:nvPr>
            <p:ph type="sldNum" sz="quarter" idx="4"/>
          </p:nvPr>
        </p:nvSpPr>
        <p:spPr>
          <a:xfrm>
            <a:off x="9204073" y="6492240"/>
            <a:ext cx="2835527" cy="274320"/>
          </a:xfrm>
          <a:prstGeom prst="rect">
            <a:avLst/>
          </a:prstGeom>
        </p:spPr>
        <p:txBody>
          <a:bodyPr vert="horz" lIns="156746" tIns="78373" rIns="156746" bIns="78373" rtlCol="0" anchor="ctr"/>
          <a:lstStyle>
            <a:lvl1pPr algn="r">
              <a:defRPr sz="1200" b="0" i="0">
                <a:solidFill>
                  <a:srgbClr val="A6B0BB"/>
                </a:solidFill>
                <a:latin typeface="Avenir Next Condensed Medium" panose="020B0506020202020204" pitchFamily="34" charset="0"/>
              </a:defRPr>
            </a:lvl1pPr>
          </a:lstStyle>
          <a:p>
            <a:fld id="{B4D264C2-1847-8A4C-8B30-3B8FC675CC26}" type="slidenum">
              <a:rPr lang="en-US" smtClean="0"/>
              <a:t>‹#›</a:t>
            </a:fld>
            <a:endParaRPr lang="en-US"/>
          </a:p>
        </p:txBody>
      </p:sp>
    </p:spTree>
    <p:extLst>
      <p:ext uri="{BB962C8B-B14F-4D97-AF65-F5344CB8AC3E}">
        <p14:creationId xmlns:p14="http://schemas.microsoft.com/office/powerpoint/2010/main" val="226529707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8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373213" rtl="0" eaLnBrk="1" latinLnBrk="0" hangingPunct="1">
        <a:spcBef>
          <a:spcPct val="0"/>
        </a:spcBef>
        <a:buNone/>
        <a:defRPr sz="3600" b="0" i="0" kern="1200" cap="small" baseline="0">
          <a:solidFill>
            <a:schemeClr val="tx2"/>
          </a:solidFill>
          <a:effectLst>
            <a:outerShdw blurRad="50800" dist="38100" dir="2700000" algn="tl" rotWithShape="0">
              <a:prstClr val="black">
                <a:alpha val="40000"/>
              </a:prstClr>
            </a:outerShdw>
          </a:effectLst>
          <a:latin typeface="Avenir Next" panose="020B0503020202020204" pitchFamily="34" charset="0"/>
          <a:ea typeface="+mj-ea"/>
          <a:cs typeface="+mj-cs"/>
        </a:defRPr>
      </a:lvl1pPr>
    </p:titleStyle>
    <p:bodyStyle>
      <a:lvl1pPr marL="0" indent="0" algn="l" defTabSz="373213" rtl="0" eaLnBrk="1" latinLnBrk="0" hangingPunct="1">
        <a:lnSpc>
          <a:spcPct val="120000"/>
        </a:lnSpc>
        <a:spcBef>
          <a:spcPts val="600"/>
        </a:spcBef>
        <a:buFont typeface="Arial"/>
        <a:buNone/>
        <a:defRPr sz="2800" b="0" i="0" kern="1200">
          <a:solidFill>
            <a:schemeClr val="tx1"/>
          </a:solidFill>
          <a:latin typeface="Avenir Next Condensed" panose="020B0506020202020204" pitchFamily="34" charset="0"/>
          <a:ea typeface="+mn-ea"/>
          <a:cs typeface="+mn-cs"/>
        </a:defRPr>
      </a:lvl1pPr>
      <a:lvl2pPr marL="693738" indent="-347663" algn="l" defTabSz="373213" rtl="0" eaLnBrk="1" latinLnBrk="0" hangingPunct="1">
        <a:lnSpc>
          <a:spcPct val="120000"/>
        </a:lnSpc>
        <a:spcBef>
          <a:spcPts val="600"/>
        </a:spcBef>
        <a:buFont typeface="Arial"/>
        <a:buChar char="–"/>
        <a:tabLst/>
        <a:defRPr sz="2400" b="0" i="0" kern="1200">
          <a:solidFill>
            <a:schemeClr val="tx1"/>
          </a:solidFill>
          <a:latin typeface="Avenir Next Condensed" panose="020B0506020202020204" pitchFamily="34" charset="0"/>
          <a:ea typeface="+mn-ea"/>
          <a:cs typeface="+mn-cs"/>
        </a:defRPr>
      </a:lvl2pPr>
      <a:lvl3pPr marL="922338" indent="-228600" algn="l" defTabSz="373213" rtl="0" eaLnBrk="1" latinLnBrk="0" hangingPunct="1">
        <a:lnSpc>
          <a:spcPct val="120000"/>
        </a:lnSpc>
        <a:spcBef>
          <a:spcPts val="600"/>
        </a:spcBef>
        <a:buFont typeface="Arial"/>
        <a:buChar char="•"/>
        <a:tabLst/>
        <a:defRPr sz="2400" b="0" i="0" kern="1200">
          <a:solidFill>
            <a:schemeClr val="tx1"/>
          </a:solidFill>
          <a:latin typeface="Avenir Next Condensed" panose="020B0506020202020204" pitchFamily="34" charset="0"/>
          <a:ea typeface="+mn-ea"/>
          <a:cs typeface="+mn-cs"/>
        </a:defRPr>
      </a:lvl3pPr>
      <a:lvl4pPr marL="1379538" indent="-347663" algn="l" defTabSz="373213" rtl="0" eaLnBrk="1" latinLnBrk="0" hangingPunct="1">
        <a:lnSpc>
          <a:spcPct val="120000"/>
        </a:lnSpc>
        <a:spcBef>
          <a:spcPts val="600"/>
        </a:spcBef>
        <a:buFont typeface="Arial"/>
        <a:buChar char="–"/>
        <a:tabLst/>
        <a:defRPr sz="2000" b="0" i="0" kern="1200">
          <a:solidFill>
            <a:schemeClr val="tx1"/>
          </a:solidFill>
          <a:latin typeface="Avenir Next Condensed" panose="020B0506020202020204" pitchFamily="34" charset="0"/>
          <a:ea typeface="+mn-ea"/>
          <a:cs typeface="+mn-cs"/>
        </a:defRPr>
      </a:lvl4pPr>
      <a:lvl5pPr marL="1606550" indent="-227013" algn="l" defTabSz="373213" rtl="0" eaLnBrk="1" latinLnBrk="0" hangingPunct="1">
        <a:lnSpc>
          <a:spcPct val="120000"/>
        </a:lnSpc>
        <a:spcBef>
          <a:spcPts val="600"/>
        </a:spcBef>
        <a:buFont typeface="Arial"/>
        <a:buChar char="»"/>
        <a:tabLst/>
        <a:defRPr sz="2000" b="0" i="0" kern="1200">
          <a:solidFill>
            <a:schemeClr val="tx1"/>
          </a:solidFill>
          <a:latin typeface="Avenir Next Condensed" panose="020B0506020202020204" pitchFamily="34" charset="0"/>
          <a:ea typeface="+mn-ea"/>
          <a:cs typeface="+mn-cs"/>
        </a:defRPr>
      </a:lvl5pPr>
      <a:lvl6pPr marL="2052673" indent="-186607" algn="l" defTabSz="373213" rtl="0" eaLnBrk="1" latinLnBrk="0" hangingPunct="1">
        <a:spcBef>
          <a:spcPct val="20000"/>
        </a:spcBef>
        <a:buFont typeface="Arial"/>
        <a:buChar char="•"/>
        <a:defRPr sz="1619" kern="1200">
          <a:solidFill>
            <a:schemeClr val="tx1"/>
          </a:solidFill>
          <a:latin typeface="+mn-lt"/>
          <a:ea typeface="+mn-ea"/>
          <a:cs typeface="+mn-cs"/>
        </a:defRPr>
      </a:lvl6pPr>
      <a:lvl7pPr marL="2425887" indent="-186607" algn="l" defTabSz="373213" rtl="0" eaLnBrk="1" latinLnBrk="0" hangingPunct="1">
        <a:spcBef>
          <a:spcPct val="20000"/>
        </a:spcBef>
        <a:buFont typeface="Arial"/>
        <a:buChar char="•"/>
        <a:defRPr sz="1619" kern="1200">
          <a:solidFill>
            <a:schemeClr val="tx1"/>
          </a:solidFill>
          <a:latin typeface="+mn-lt"/>
          <a:ea typeface="+mn-ea"/>
          <a:cs typeface="+mn-cs"/>
        </a:defRPr>
      </a:lvl7pPr>
      <a:lvl8pPr marL="2799100" indent="-186607" algn="l" defTabSz="373213" rtl="0" eaLnBrk="1" latinLnBrk="0" hangingPunct="1">
        <a:spcBef>
          <a:spcPct val="20000"/>
        </a:spcBef>
        <a:buFont typeface="Arial"/>
        <a:buChar char="•"/>
        <a:defRPr sz="1619" kern="1200">
          <a:solidFill>
            <a:schemeClr val="tx1"/>
          </a:solidFill>
          <a:latin typeface="+mn-lt"/>
          <a:ea typeface="+mn-ea"/>
          <a:cs typeface="+mn-cs"/>
        </a:defRPr>
      </a:lvl8pPr>
      <a:lvl9pPr marL="3172313" indent="-186607" algn="l" defTabSz="373213" rtl="0" eaLnBrk="1" latinLnBrk="0" hangingPunct="1">
        <a:spcBef>
          <a:spcPct val="20000"/>
        </a:spcBef>
        <a:buFont typeface="Arial"/>
        <a:buChar char="•"/>
        <a:defRPr sz="1619" kern="1200">
          <a:solidFill>
            <a:schemeClr val="tx1"/>
          </a:solidFill>
          <a:latin typeface="+mn-lt"/>
          <a:ea typeface="+mn-ea"/>
          <a:cs typeface="+mn-cs"/>
        </a:defRPr>
      </a:lvl9pPr>
    </p:bodyStyle>
    <p:otherStyle>
      <a:defPPr>
        <a:defRPr lang="en-US"/>
      </a:defPPr>
      <a:lvl1pPr marL="0" algn="l" defTabSz="373213" rtl="0" eaLnBrk="1" latinLnBrk="0" hangingPunct="1">
        <a:defRPr sz="1476" kern="1200">
          <a:solidFill>
            <a:schemeClr val="tx1"/>
          </a:solidFill>
          <a:latin typeface="+mn-lt"/>
          <a:ea typeface="+mn-ea"/>
          <a:cs typeface="+mn-cs"/>
        </a:defRPr>
      </a:lvl1pPr>
      <a:lvl2pPr marL="373213" algn="l" defTabSz="373213" rtl="0" eaLnBrk="1" latinLnBrk="0" hangingPunct="1">
        <a:defRPr sz="1476" kern="1200">
          <a:solidFill>
            <a:schemeClr val="tx1"/>
          </a:solidFill>
          <a:latin typeface="+mn-lt"/>
          <a:ea typeface="+mn-ea"/>
          <a:cs typeface="+mn-cs"/>
        </a:defRPr>
      </a:lvl2pPr>
      <a:lvl3pPr marL="746426" algn="l" defTabSz="373213" rtl="0" eaLnBrk="1" latinLnBrk="0" hangingPunct="1">
        <a:defRPr sz="1476" kern="1200">
          <a:solidFill>
            <a:schemeClr val="tx1"/>
          </a:solidFill>
          <a:latin typeface="+mn-lt"/>
          <a:ea typeface="+mn-ea"/>
          <a:cs typeface="+mn-cs"/>
        </a:defRPr>
      </a:lvl3pPr>
      <a:lvl4pPr marL="1119640" algn="l" defTabSz="373213" rtl="0" eaLnBrk="1" latinLnBrk="0" hangingPunct="1">
        <a:defRPr sz="1476" kern="1200">
          <a:solidFill>
            <a:schemeClr val="tx1"/>
          </a:solidFill>
          <a:latin typeface="+mn-lt"/>
          <a:ea typeface="+mn-ea"/>
          <a:cs typeface="+mn-cs"/>
        </a:defRPr>
      </a:lvl4pPr>
      <a:lvl5pPr marL="1492853" algn="l" defTabSz="373213" rtl="0" eaLnBrk="1" latinLnBrk="0" hangingPunct="1">
        <a:defRPr sz="1476" kern="1200">
          <a:solidFill>
            <a:schemeClr val="tx1"/>
          </a:solidFill>
          <a:latin typeface="+mn-lt"/>
          <a:ea typeface="+mn-ea"/>
          <a:cs typeface="+mn-cs"/>
        </a:defRPr>
      </a:lvl5pPr>
      <a:lvl6pPr marL="1866066" algn="l" defTabSz="373213" rtl="0" eaLnBrk="1" latinLnBrk="0" hangingPunct="1">
        <a:defRPr sz="1476" kern="1200">
          <a:solidFill>
            <a:schemeClr val="tx1"/>
          </a:solidFill>
          <a:latin typeface="+mn-lt"/>
          <a:ea typeface="+mn-ea"/>
          <a:cs typeface="+mn-cs"/>
        </a:defRPr>
      </a:lvl6pPr>
      <a:lvl7pPr marL="2239280" algn="l" defTabSz="373213" rtl="0" eaLnBrk="1" latinLnBrk="0" hangingPunct="1">
        <a:defRPr sz="1476" kern="1200">
          <a:solidFill>
            <a:schemeClr val="tx1"/>
          </a:solidFill>
          <a:latin typeface="+mn-lt"/>
          <a:ea typeface="+mn-ea"/>
          <a:cs typeface="+mn-cs"/>
        </a:defRPr>
      </a:lvl7pPr>
      <a:lvl8pPr marL="2612493" algn="l" defTabSz="373213" rtl="0" eaLnBrk="1" latinLnBrk="0" hangingPunct="1">
        <a:defRPr sz="1476" kern="1200">
          <a:solidFill>
            <a:schemeClr val="tx1"/>
          </a:solidFill>
          <a:latin typeface="+mn-lt"/>
          <a:ea typeface="+mn-ea"/>
          <a:cs typeface="+mn-cs"/>
        </a:defRPr>
      </a:lvl8pPr>
      <a:lvl9pPr marL="2985706" algn="l" defTabSz="373213" rtl="0" eaLnBrk="1" latinLnBrk="0" hangingPunct="1">
        <a:defRPr sz="1476"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82880"/>
            <a:ext cx="11887200" cy="914400"/>
          </a:xfrm>
          <a:prstGeom prst="rect">
            <a:avLst/>
          </a:prstGeom>
        </p:spPr>
        <p:txBody>
          <a:bodyPr vert="horz" lIns="156746" tIns="78373" rIns="156746" bIns="78373"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2400" y="1188720"/>
            <a:ext cx="11887200" cy="5120640"/>
          </a:xfrm>
          <a:prstGeom prst="rect">
            <a:avLst/>
          </a:prstGeom>
        </p:spPr>
        <p:txBody>
          <a:bodyPr vert="horz" lIns="156746" tIns="78373" rIns="156746" bIns="78373"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5448" y="6492240"/>
            <a:ext cx="2844800" cy="274320"/>
          </a:xfrm>
          <a:prstGeom prst="rect">
            <a:avLst/>
          </a:prstGeom>
        </p:spPr>
        <p:txBody>
          <a:bodyPr vert="horz" lIns="156746" tIns="78373" rIns="156746" bIns="78373" rtlCol="0" anchor="ctr"/>
          <a:lstStyle>
            <a:lvl1pPr algn="l">
              <a:defRPr sz="1200" b="0" i="0">
                <a:solidFill>
                  <a:schemeClr val="accent1"/>
                </a:solidFill>
                <a:latin typeface="Avenir Next Condensed Medium" panose="020B0506020202020204" pitchFamily="34" charset="0"/>
              </a:defRPr>
            </a:lvl1pPr>
          </a:lstStyle>
          <a:p>
            <a:fld id="{6C47FE26-5017-9A40-B2D5-77B400062DAE}" type="datetimeFigureOut">
              <a:rPr lang="en-US" smtClean="0"/>
              <a:t>2/19/25</a:t>
            </a:fld>
            <a:endParaRPr lang="en-US"/>
          </a:p>
        </p:txBody>
      </p:sp>
      <p:sp>
        <p:nvSpPr>
          <p:cNvPr id="5" name="Footer Placeholder 4"/>
          <p:cNvSpPr>
            <a:spLocks noGrp="1"/>
          </p:cNvSpPr>
          <p:nvPr>
            <p:ph type="ftr" sz="quarter" idx="3"/>
          </p:nvPr>
        </p:nvSpPr>
        <p:spPr>
          <a:xfrm>
            <a:off x="4165600" y="6492240"/>
            <a:ext cx="3860800" cy="274320"/>
          </a:xfrm>
          <a:prstGeom prst="rect">
            <a:avLst/>
          </a:prstGeom>
        </p:spPr>
        <p:txBody>
          <a:bodyPr vert="horz" lIns="156746" tIns="78373" rIns="156746" bIns="78373" rtlCol="0" anchor="ctr"/>
          <a:lstStyle>
            <a:lvl1pPr algn="ctr">
              <a:defRPr sz="1200" b="0" i="0">
                <a:solidFill>
                  <a:srgbClr val="A6B0BB"/>
                </a:solidFill>
                <a:latin typeface="Avenir Next Condensed Medium" panose="020B0506020202020204" pitchFamily="34" charset="0"/>
              </a:defRPr>
            </a:lvl1pPr>
          </a:lstStyle>
          <a:p>
            <a:endParaRPr lang="en-US"/>
          </a:p>
        </p:txBody>
      </p:sp>
      <p:sp>
        <p:nvSpPr>
          <p:cNvPr id="6" name="Slide Number Placeholder 5"/>
          <p:cNvSpPr>
            <a:spLocks noGrp="1"/>
          </p:cNvSpPr>
          <p:nvPr>
            <p:ph type="sldNum" sz="quarter" idx="4"/>
          </p:nvPr>
        </p:nvSpPr>
        <p:spPr>
          <a:xfrm>
            <a:off x="9204073" y="6492240"/>
            <a:ext cx="2835527" cy="274320"/>
          </a:xfrm>
          <a:prstGeom prst="rect">
            <a:avLst/>
          </a:prstGeom>
        </p:spPr>
        <p:txBody>
          <a:bodyPr vert="horz" lIns="156746" tIns="78373" rIns="156746" bIns="78373" rtlCol="0" anchor="ctr"/>
          <a:lstStyle>
            <a:lvl1pPr algn="r">
              <a:defRPr sz="1200" b="0" i="0">
                <a:solidFill>
                  <a:srgbClr val="A6B0BB"/>
                </a:solidFill>
                <a:latin typeface="Avenir Next Condensed Medium" panose="020B0506020202020204" pitchFamily="34" charset="0"/>
              </a:defRPr>
            </a:lvl1pPr>
          </a:lstStyle>
          <a:p>
            <a:fld id="{EDF2254A-1EBB-104F-BE34-EC4C6F98D06F}" type="slidenum">
              <a:rPr lang="en-US" smtClean="0"/>
              <a:t>‹#›</a:t>
            </a:fld>
            <a:endParaRPr lang="en-US"/>
          </a:p>
        </p:txBody>
      </p:sp>
    </p:spTree>
    <p:extLst>
      <p:ext uri="{BB962C8B-B14F-4D97-AF65-F5344CB8AC3E}">
        <p14:creationId xmlns:p14="http://schemas.microsoft.com/office/powerpoint/2010/main" val="3888104400"/>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73213" rtl="0" eaLnBrk="1" latinLnBrk="0" hangingPunct="1">
        <a:spcBef>
          <a:spcPct val="0"/>
        </a:spcBef>
        <a:buNone/>
        <a:defRPr sz="3600" b="0" i="0" kern="1200" cap="small" baseline="0">
          <a:solidFill>
            <a:schemeClr val="tx2"/>
          </a:solidFill>
          <a:effectLst>
            <a:outerShdw blurRad="50800" dist="38100" dir="2700000" algn="tl" rotWithShape="0">
              <a:prstClr val="black">
                <a:alpha val="40000"/>
              </a:prstClr>
            </a:outerShdw>
          </a:effectLst>
          <a:latin typeface="Avenir Next" panose="020B0503020202020204" pitchFamily="34" charset="0"/>
          <a:ea typeface="+mj-ea"/>
          <a:cs typeface="+mj-cs"/>
        </a:defRPr>
      </a:lvl1pPr>
    </p:titleStyle>
    <p:bodyStyle>
      <a:lvl1pPr marL="0" indent="0" algn="l" defTabSz="373213" rtl="0" eaLnBrk="1" latinLnBrk="0" hangingPunct="1">
        <a:lnSpc>
          <a:spcPct val="120000"/>
        </a:lnSpc>
        <a:spcBef>
          <a:spcPts val="600"/>
        </a:spcBef>
        <a:buFont typeface="Arial"/>
        <a:buNone/>
        <a:defRPr sz="2800" b="0" i="0" kern="1200">
          <a:solidFill>
            <a:schemeClr val="tx1"/>
          </a:solidFill>
          <a:latin typeface="Avenir Next Condensed" panose="020B0506020202020204" pitchFamily="34" charset="0"/>
          <a:ea typeface="+mn-ea"/>
          <a:cs typeface="+mn-cs"/>
        </a:defRPr>
      </a:lvl1pPr>
      <a:lvl2pPr marL="693738" indent="-347663" algn="l" defTabSz="373213" rtl="0" eaLnBrk="1" latinLnBrk="0" hangingPunct="1">
        <a:lnSpc>
          <a:spcPct val="120000"/>
        </a:lnSpc>
        <a:spcBef>
          <a:spcPts val="600"/>
        </a:spcBef>
        <a:buFont typeface="Arial"/>
        <a:buChar char="–"/>
        <a:tabLst/>
        <a:defRPr sz="2400" b="0" i="0" kern="1200">
          <a:solidFill>
            <a:schemeClr val="tx1"/>
          </a:solidFill>
          <a:latin typeface="Avenir Next Condensed" panose="020B0506020202020204" pitchFamily="34" charset="0"/>
          <a:ea typeface="+mn-ea"/>
          <a:cs typeface="+mn-cs"/>
        </a:defRPr>
      </a:lvl2pPr>
      <a:lvl3pPr marL="922338" indent="-228600" algn="l" defTabSz="373213" rtl="0" eaLnBrk="1" latinLnBrk="0" hangingPunct="1">
        <a:lnSpc>
          <a:spcPct val="120000"/>
        </a:lnSpc>
        <a:spcBef>
          <a:spcPts val="600"/>
        </a:spcBef>
        <a:buFont typeface="Arial"/>
        <a:buChar char="•"/>
        <a:tabLst/>
        <a:defRPr sz="2400" b="0" i="0" kern="1200">
          <a:solidFill>
            <a:schemeClr val="tx1"/>
          </a:solidFill>
          <a:latin typeface="Avenir Next Condensed" panose="020B0506020202020204" pitchFamily="34" charset="0"/>
          <a:ea typeface="+mn-ea"/>
          <a:cs typeface="+mn-cs"/>
        </a:defRPr>
      </a:lvl3pPr>
      <a:lvl4pPr marL="1379538" indent="-347663" algn="l" defTabSz="373213" rtl="0" eaLnBrk="1" latinLnBrk="0" hangingPunct="1">
        <a:lnSpc>
          <a:spcPct val="120000"/>
        </a:lnSpc>
        <a:spcBef>
          <a:spcPts val="600"/>
        </a:spcBef>
        <a:buFont typeface="Arial"/>
        <a:buChar char="–"/>
        <a:tabLst/>
        <a:defRPr sz="2000" b="0" i="0" kern="1200">
          <a:solidFill>
            <a:schemeClr val="tx1"/>
          </a:solidFill>
          <a:latin typeface="Avenir Next Condensed" panose="020B0506020202020204" pitchFamily="34" charset="0"/>
          <a:ea typeface="+mn-ea"/>
          <a:cs typeface="+mn-cs"/>
        </a:defRPr>
      </a:lvl4pPr>
      <a:lvl5pPr marL="1606550" indent="-227013" algn="l" defTabSz="373213" rtl="0" eaLnBrk="1" latinLnBrk="0" hangingPunct="1">
        <a:lnSpc>
          <a:spcPct val="120000"/>
        </a:lnSpc>
        <a:spcBef>
          <a:spcPts val="600"/>
        </a:spcBef>
        <a:buFont typeface="Arial"/>
        <a:buChar char="»"/>
        <a:tabLst/>
        <a:defRPr sz="2000" b="0" i="0" kern="1200">
          <a:solidFill>
            <a:schemeClr val="tx1"/>
          </a:solidFill>
          <a:latin typeface="Avenir Next Condensed" panose="020B0506020202020204" pitchFamily="34" charset="0"/>
          <a:ea typeface="+mn-ea"/>
          <a:cs typeface="+mn-cs"/>
        </a:defRPr>
      </a:lvl5pPr>
      <a:lvl6pPr marL="2052673" indent="-186607" algn="l" defTabSz="373213" rtl="0" eaLnBrk="1" latinLnBrk="0" hangingPunct="1">
        <a:spcBef>
          <a:spcPct val="20000"/>
        </a:spcBef>
        <a:buFont typeface="Arial"/>
        <a:buChar char="•"/>
        <a:defRPr sz="1619" kern="1200">
          <a:solidFill>
            <a:schemeClr val="tx1"/>
          </a:solidFill>
          <a:latin typeface="+mn-lt"/>
          <a:ea typeface="+mn-ea"/>
          <a:cs typeface="+mn-cs"/>
        </a:defRPr>
      </a:lvl6pPr>
      <a:lvl7pPr marL="2425887" indent="-186607" algn="l" defTabSz="373213" rtl="0" eaLnBrk="1" latinLnBrk="0" hangingPunct="1">
        <a:spcBef>
          <a:spcPct val="20000"/>
        </a:spcBef>
        <a:buFont typeface="Arial"/>
        <a:buChar char="•"/>
        <a:defRPr sz="1619" kern="1200">
          <a:solidFill>
            <a:schemeClr val="tx1"/>
          </a:solidFill>
          <a:latin typeface="+mn-lt"/>
          <a:ea typeface="+mn-ea"/>
          <a:cs typeface="+mn-cs"/>
        </a:defRPr>
      </a:lvl7pPr>
      <a:lvl8pPr marL="2799100" indent="-186607" algn="l" defTabSz="373213" rtl="0" eaLnBrk="1" latinLnBrk="0" hangingPunct="1">
        <a:spcBef>
          <a:spcPct val="20000"/>
        </a:spcBef>
        <a:buFont typeface="Arial"/>
        <a:buChar char="•"/>
        <a:defRPr sz="1619" kern="1200">
          <a:solidFill>
            <a:schemeClr val="tx1"/>
          </a:solidFill>
          <a:latin typeface="+mn-lt"/>
          <a:ea typeface="+mn-ea"/>
          <a:cs typeface="+mn-cs"/>
        </a:defRPr>
      </a:lvl8pPr>
      <a:lvl9pPr marL="3172313" indent="-186607" algn="l" defTabSz="373213" rtl="0" eaLnBrk="1" latinLnBrk="0" hangingPunct="1">
        <a:spcBef>
          <a:spcPct val="20000"/>
        </a:spcBef>
        <a:buFont typeface="Arial"/>
        <a:buChar char="•"/>
        <a:defRPr sz="1619" kern="1200">
          <a:solidFill>
            <a:schemeClr val="tx1"/>
          </a:solidFill>
          <a:latin typeface="+mn-lt"/>
          <a:ea typeface="+mn-ea"/>
          <a:cs typeface="+mn-cs"/>
        </a:defRPr>
      </a:lvl9pPr>
    </p:bodyStyle>
    <p:otherStyle>
      <a:defPPr>
        <a:defRPr lang="en-US"/>
      </a:defPPr>
      <a:lvl1pPr marL="0" algn="l" defTabSz="373213" rtl="0" eaLnBrk="1" latinLnBrk="0" hangingPunct="1">
        <a:defRPr sz="1476" kern="1200">
          <a:solidFill>
            <a:schemeClr val="tx1"/>
          </a:solidFill>
          <a:latin typeface="+mn-lt"/>
          <a:ea typeface="+mn-ea"/>
          <a:cs typeface="+mn-cs"/>
        </a:defRPr>
      </a:lvl1pPr>
      <a:lvl2pPr marL="373213" algn="l" defTabSz="373213" rtl="0" eaLnBrk="1" latinLnBrk="0" hangingPunct="1">
        <a:defRPr sz="1476" kern="1200">
          <a:solidFill>
            <a:schemeClr val="tx1"/>
          </a:solidFill>
          <a:latin typeface="+mn-lt"/>
          <a:ea typeface="+mn-ea"/>
          <a:cs typeface="+mn-cs"/>
        </a:defRPr>
      </a:lvl2pPr>
      <a:lvl3pPr marL="746426" algn="l" defTabSz="373213" rtl="0" eaLnBrk="1" latinLnBrk="0" hangingPunct="1">
        <a:defRPr sz="1476" kern="1200">
          <a:solidFill>
            <a:schemeClr val="tx1"/>
          </a:solidFill>
          <a:latin typeface="+mn-lt"/>
          <a:ea typeface="+mn-ea"/>
          <a:cs typeface="+mn-cs"/>
        </a:defRPr>
      </a:lvl3pPr>
      <a:lvl4pPr marL="1119640" algn="l" defTabSz="373213" rtl="0" eaLnBrk="1" latinLnBrk="0" hangingPunct="1">
        <a:defRPr sz="1476" kern="1200">
          <a:solidFill>
            <a:schemeClr val="tx1"/>
          </a:solidFill>
          <a:latin typeface="+mn-lt"/>
          <a:ea typeface="+mn-ea"/>
          <a:cs typeface="+mn-cs"/>
        </a:defRPr>
      </a:lvl4pPr>
      <a:lvl5pPr marL="1492853" algn="l" defTabSz="373213" rtl="0" eaLnBrk="1" latinLnBrk="0" hangingPunct="1">
        <a:defRPr sz="1476" kern="1200">
          <a:solidFill>
            <a:schemeClr val="tx1"/>
          </a:solidFill>
          <a:latin typeface="+mn-lt"/>
          <a:ea typeface="+mn-ea"/>
          <a:cs typeface="+mn-cs"/>
        </a:defRPr>
      </a:lvl5pPr>
      <a:lvl6pPr marL="1866066" algn="l" defTabSz="373213" rtl="0" eaLnBrk="1" latinLnBrk="0" hangingPunct="1">
        <a:defRPr sz="1476" kern="1200">
          <a:solidFill>
            <a:schemeClr val="tx1"/>
          </a:solidFill>
          <a:latin typeface="+mn-lt"/>
          <a:ea typeface="+mn-ea"/>
          <a:cs typeface="+mn-cs"/>
        </a:defRPr>
      </a:lvl6pPr>
      <a:lvl7pPr marL="2239280" algn="l" defTabSz="373213" rtl="0" eaLnBrk="1" latinLnBrk="0" hangingPunct="1">
        <a:defRPr sz="1476" kern="1200">
          <a:solidFill>
            <a:schemeClr val="tx1"/>
          </a:solidFill>
          <a:latin typeface="+mn-lt"/>
          <a:ea typeface="+mn-ea"/>
          <a:cs typeface="+mn-cs"/>
        </a:defRPr>
      </a:lvl7pPr>
      <a:lvl8pPr marL="2612493" algn="l" defTabSz="373213" rtl="0" eaLnBrk="1" latinLnBrk="0" hangingPunct="1">
        <a:defRPr sz="1476" kern="1200">
          <a:solidFill>
            <a:schemeClr val="tx1"/>
          </a:solidFill>
          <a:latin typeface="+mn-lt"/>
          <a:ea typeface="+mn-ea"/>
          <a:cs typeface="+mn-cs"/>
        </a:defRPr>
      </a:lvl8pPr>
      <a:lvl9pPr marL="2985706" algn="l" defTabSz="373213" rtl="0" eaLnBrk="1" latinLnBrk="0" hangingPunct="1">
        <a:defRPr sz="1476"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152400" y="182880"/>
            <a:ext cx="11887200" cy="914400"/>
          </a:xfrm>
          <a:prstGeom prst="rect">
            <a:avLst/>
          </a:prstGeom>
          <a:noFill/>
          <a:ln>
            <a:noFill/>
          </a:ln>
        </p:spPr>
        <p:txBody>
          <a:bodyPr spcFirstLastPara="1" wrap="square" lIns="156725" tIns="78350" rIns="156725" bIns="78350" anchor="ctr" anchorCtr="0">
            <a:normAutofit/>
          </a:bodyPr>
          <a:lstStyle>
            <a:lvl1pPr marR="0" lvl="0" algn="l" rtl="0">
              <a:spcBef>
                <a:spcPts val="0"/>
              </a:spcBef>
              <a:spcAft>
                <a:spcPts val="0"/>
              </a:spcAft>
              <a:buClr>
                <a:schemeClr val="lt2"/>
              </a:buClr>
              <a:buSzPts val="3600"/>
              <a:buFont typeface="Calibri"/>
              <a:buNone/>
              <a:defRPr sz="3600" b="0" i="0" u="none" strike="noStrike" cap="small">
                <a:solidFill>
                  <a:schemeClr val="l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152400" y="1188720"/>
            <a:ext cx="11887200" cy="5120640"/>
          </a:xfrm>
          <a:prstGeom prst="rect">
            <a:avLst/>
          </a:prstGeom>
          <a:noFill/>
          <a:ln>
            <a:noFill/>
          </a:ln>
        </p:spPr>
        <p:txBody>
          <a:bodyPr spcFirstLastPara="1" wrap="square" lIns="156725" tIns="78350" rIns="156725" bIns="78350" anchor="t" anchorCtr="0">
            <a:noAutofit/>
          </a:bodyPr>
          <a:lstStyle>
            <a:lvl1pPr marL="457200" marR="0" lvl="0" indent="-228600" algn="l" rtl="0">
              <a:lnSpc>
                <a:spcPct val="120000"/>
              </a:lnSpc>
              <a:spcBef>
                <a:spcPts val="6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120000"/>
              </a:lnSpc>
              <a:spcBef>
                <a:spcPts val="6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81000" algn="l" rtl="0">
              <a:lnSpc>
                <a:spcPct val="120000"/>
              </a:lnSpc>
              <a:spcBef>
                <a:spcPts val="6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20000"/>
              </a:lnSpc>
              <a:spcBef>
                <a:spcPts val="6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20000"/>
              </a:lnSpc>
              <a:spcBef>
                <a:spcPts val="6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31406" algn="l" rtl="0">
              <a:spcBef>
                <a:spcPts val="324"/>
              </a:spcBef>
              <a:spcAft>
                <a:spcPts val="0"/>
              </a:spcAft>
              <a:buClr>
                <a:schemeClr val="lt1"/>
              </a:buClr>
              <a:buSzPts val="1619"/>
              <a:buFont typeface="Arial"/>
              <a:buChar char="•"/>
              <a:defRPr sz="1619" b="0" i="0" u="none" strike="noStrike" cap="none">
                <a:solidFill>
                  <a:schemeClr val="lt1"/>
                </a:solidFill>
                <a:latin typeface="Arial"/>
                <a:ea typeface="Arial"/>
                <a:cs typeface="Arial"/>
                <a:sym typeface="Arial"/>
              </a:defRPr>
            </a:lvl6pPr>
            <a:lvl7pPr marL="3200400" marR="0" lvl="6" indent="-331406" algn="l" rtl="0">
              <a:spcBef>
                <a:spcPts val="324"/>
              </a:spcBef>
              <a:spcAft>
                <a:spcPts val="0"/>
              </a:spcAft>
              <a:buClr>
                <a:schemeClr val="lt1"/>
              </a:buClr>
              <a:buSzPts val="1619"/>
              <a:buFont typeface="Arial"/>
              <a:buChar char="•"/>
              <a:defRPr sz="1619" b="0" i="0" u="none" strike="noStrike" cap="none">
                <a:solidFill>
                  <a:schemeClr val="lt1"/>
                </a:solidFill>
                <a:latin typeface="Arial"/>
                <a:ea typeface="Arial"/>
                <a:cs typeface="Arial"/>
                <a:sym typeface="Arial"/>
              </a:defRPr>
            </a:lvl7pPr>
            <a:lvl8pPr marL="3657600" marR="0" lvl="7" indent="-331406" algn="l" rtl="0">
              <a:spcBef>
                <a:spcPts val="324"/>
              </a:spcBef>
              <a:spcAft>
                <a:spcPts val="0"/>
              </a:spcAft>
              <a:buClr>
                <a:schemeClr val="lt1"/>
              </a:buClr>
              <a:buSzPts val="1619"/>
              <a:buFont typeface="Arial"/>
              <a:buChar char="•"/>
              <a:defRPr sz="1619" b="0" i="0" u="none" strike="noStrike" cap="none">
                <a:solidFill>
                  <a:schemeClr val="lt1"/>
                </a:solidFill>
                <a:latin typeface="Arial"/>
                <a:ea typeface="Arial"/>
                <a:cs typeface="Arial"/>
                <a:sym typeface="Arial"/>
              </a:defRPr>
            </a:lvl8pPr>
            <a:lvl9pPr marL="4114800" marR="0" lvl="8" indent="-331406" algn="l" rtl="0">
              <a:spcBef>
                <a:spcPts val="324"/>
              </a:spcBef>
              <a:spcAft>
                <a:spcPts val="0"/>
              </a:spcAft>
              <a:buClr>
                <a:schemeClr val="lt1"/>
              </a:buClr>
              <a:buSzPts val="1619"/>
              <a:buFont typeface="Arial"/>
              <a:buChar char="•"/>
              <a:defRPr sz="1619" b="0" i="0" u="none" strike="noStrike" cap="none">
                <a:solidFill>
                  <a:schemeClr val="lt1"/>
                </a:solidFill>
                <a:latin typeface="Arial"/>
                <a:ea typeface="Arial"/>
                <a:cs typeface="Arial"/>
                <a:sym typeface="Arial"/>
              </a:defRPr>
            </a:lvl9pPr>
          </a:lstStyle>
          <a:p>
            <a:endParaRPr/>
          </a:p>
        </p:txBody>
      </p:sp>
      <p:sp>
        <p:nvSpPr>
          <p:cNvPr id="12" name="Google Shape;12;p32"/>
          <p:cNvSpPr txBox="1">
            <a:spLocks noGrp="1"/>
          </p:cNvSpPr>
          <p:nvPr>
            <p:ph type="dt" idx="10"/>
          </p:nvPr>
        </p:nvSpPr>
        <p:spPr>
          <a:xfrm>
            <a:off x="155448" y="6492240"/>
            <a:ext cx="2844800" cy="274320"/>
          </a:xfrm>
          <a:prstGeom prst="rect">
            <a:avLst/>
          </a:prstGeom>
          <a:noFill/>
          <a:ln>
            <a:noFill/>
          </a:ln>
        </p:spPr>
        <p:txBody>
          <a:bodyPr spcFirstLastPara="1" wrap="square" lIns="156725" tIns="78350" rIns="156725" bIns="78350" anchor="ctr" anchorCtr="0">
            <a:noAutofit/>
          </a:bodyPr>
          <a:lstStyle>
            <a:lvl1pPr marR="0" lvl="0" algn="l" rtl="0">
              <a:spcBef>
                <a:spcPts val="0"/>
              </a:spcBef>
              <a:spcAft>
                <a:spcPts val="0"/>
              </a:spcAft>
              <a:buSzPts val="1400"/>
              <a:buNone/>
              <a:defRPr sz="1200" b="0" i="0" u="none" strike="noStrike" cap="none">
                <a:solidFill>
                  <a:schemeClr val="accen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3" name="Google Shape;13;p32"/>
          <p:cNvSpPr txBox="1">
            <a:spLocks noGrp="1"/>
          </p:cNvSpPr>
          <p:nvPr>
            <p:ph type="ftr" idx="11"/>
          </p:nvPr>
        </p:nvSpPr>
        <p:spPr>
          <a:xfrm>
            <a:off x="4165600" y="6492240"/>
            <a:ext cx="3860800" cy="274320"/>
          </a:xfrm>
          <a:prstGeom prst="rect">
            <a:avLst/>
          </a:prstGeom>
          <a:noFill/>
          <a:ln>
            <a:noFill/>
          </a:ln>
        </p:spPr>
        <p:txBody>
          <a:bodyPr spcFirstLastPara="1" wrap="square" lIns="156725" tIns="78350" rIns="156725" bIns="78350" anchor="ctr" anchorCtr="0">
            <a:noAutofit/>
          </a:bodyPr>
          <a:lstStyle>
            <a:lvl1pPr marR="0" lvl="0" algn="ctr" rtl="0">
              <a:spcBef>
                <a:spcPts val="0"/>
              </a:spcBef>
              <a:spcAft>
                <a:spcPts val="0"/>
              </a:spcAft>
              <a:buSzPts val="1400"/>
              <a:buNone/>
              <a:defRPr sz="1200" b="0" i="0" u="none" strike="noStrike" cap="none">
                <a:solidFill>
                  <a:srgbClr val="A6B0BB"/>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4" name="Google Shape;14;p32"/>
          <p:cNvSpPr txBox="1">
            <a:spLocks noGrp="1"/>
          </p:cNvSpPr>
          <p:nvPr>
            <p:ph type="sldNum" idx="12"/>
          </p:nvPr>
        </p:nvSpPr>
        <p:spPr>
          <a:xfrm>
            <a:off x="9204073" y="6492240"/>
            <a:ext cx="2835527" cy="274320"/>
          </a:xfrm>
          <a:prstGeom prst="rect">
            <a:avLst/>
          </a:prstGeom>
          <a:noFill/>
          <a:ln>
            <a:noFill/>
          </a:ln>
        </p:spPr>
        <p:txBody>
          <a:bodyPr spcFirstLastPara="1" wrap="square" lIns="156725" tIns="78350" rIns="156725" bIns="78350" anchor="ctr" anchorCtr="0">
            <a:noAutofit/>
          </a:bodyPr>
          <a:lstStyle>
            <a:lvl1pPr marL="0" marR="0" lvl="0" indent="0" algn="r" rtl="0">
              <a:spcBef>
                <a:spcPts val="0"/>
              </a:spcBef>
              <a:buNone/>
              <a:defRPr sz="1200" b="0" i="0" u="none" strike="noStrike" cap="none">
                <a:solidFill>
                  <a:srgbClr val="A6B0BB"/>
                </a:solidFill>
                <a:latin typeface="Calibri"/>
                <a:ea typeface="Calibri"/>
                <a:cs typeface="Calibri"/>
                <a:sym typeface="Calibri"/>
              </a:defRPr>
            </a:lvl1pPr>
            <a:lvl2pPr marL="0" marR="0" lvl="1" indent="0" algn="r" rtl="0">
              <a:spcBef>
                <a:spcPts val="0"/>
              </a:spcBef>
              <a:buNone/>
              <a:defRPr sz="1200" b="0" i="0" u="none" strike="noStrike" cap="none">
                <a:solidFill>
                  <a:srgbClr val="A6B0BB"/>
                </a:solidFill>
                <a:latin typeface="Calibri"/>
                <a:ea typeface="Calibri"/>
                <a:cs typeface="Calibri"/>
                <a:sym typeface="Calibri"/>
              </a:defRPr>
            </a:lvl2pPr>
            <a:lvl3pPr marL="0" marR="0" lvl="2" indent="0" algn="r" rtl="0">
              <a:spcBef>
                <a:spcPts val="0"/>
              </a:spcBef>
              <a:buNone/>
              <a:defRPr sz="1200" b="0" i="0" u="none" strike="noStrike" cap="none">
                <a:solidFill>
                  <a:srgbClr val="A6B0BB"/>
                </a:solidFill>
                <a:latin typeface="Calibri"/>
                <a:ea typeface="Calibri"/>
                <a:cs typeface="Calibri"/>
                <a:sym typeface="Calibri"/>
              </a:defRPr>
            </a:lvl3pPr>
            <a:lvl4pPr marL="0" marR="0" lvl="3" indent="0" algn="r" rtl="0">
              <a:spcBef>
                <a:spcPts val="0"/>
              </a:spcBef>
              <a:buNone/>
              <a:defRPr sz="1200" b="0" i="0" u="none" strike="noStrike" cap="none">
                <a:solidFill>
                  <a:srgbClr val="A6B0BB"/>
                </a:solidFill>
                <a:latin typeface="Calibri"/>
                <a:ea typeface="Calibri"/>
                <a:cs typeface="Calibri"/>
                <a:sym typeface="Calibri"/>
              </a:defRPr>
            </a:lvl4pPr>
            <a:lvl5pPr marL="0" marR="0" lvl="4" indent="0" algn="r" rtl="0">
              <a:spcBef>
                <a:spcPts val="0"/>
              </a:spcBef>
              <a:buNone/>
              <a:defRPr sz="1200" b="0" i="0" u="none" strike="noStrike" cap="none">
                <a:solidFill>
                  <a:srgbClr val="A6B0BB"/>
                </a:solidFill>
                <a:latin typeface="Calibri"/>
                <a:ea typeface="Calibri"/>
                <a:cs typeface="Calibri"/>
                <a:sym typeface="Calibri"/>
              </a:defRPr>
            </a:lvl5pPr>
            <a:lvl6pPr marL="0" marR="0" lvl="5" indent="0" algn="r" rtl="0">
              <a:spcBef>
                <a:spcPts val="0"/>
              </a:spcBef>
              <a:buNone/>
              <a:defRPr sz="1200" b="0" i="0" u="none" strike="noStrike" cap="none">
                <a:solidFill>
                  <a:srgbClr val="A6B0BB"/>
                </a:solidFill>
                <a:latin typeface="Calibri"/>
                <a:ea typeface="Calibri"/>
                <a:cs typeface="Calibri"/>
                <a:sym typeface="Calibri"/>
              </a:defRPr>
            </a:lvl6pPr>
            <a:lvl7pPr marL="0" marR="0" lvl="6" indent="0" algn="r" rtl="0">
              <a:spcBef>
                <a:spcPts val="0"/>
              </a:spcBef>
              <a:buNone/>
              <a:defRPr sz="1200" b="0" i="0" u="none" strike="noStrike" cap="none">
                <a:solidFill>
                  <a:srgbClr val="A6B0BB"/>
                </a:solidFill>
                <a:latin typeface="Calibri"/>
                <a:ea typeface="Calibri"/>
                <a:cs typeface="Calibri"/>
                <a:sym typeface="Calibri"/>
              </a:defRPr>
            </a:lvl7pPr>
            <a:lvl8pPr marL="0" marR="0" lvl="7" indent="0" algn="r" rtl="0">
              <a:spcBef>
                <a:spcPts val="0"/>
              </a:spcBef>
              <a:buNone/>
              <a:defRPr sz="1200" b="0" i="0" u="none" strike="noStrike" cap="none">
                <a:solidFill>
                  <a:srgbClr val="A6B0BB"/>
                </a:solidFill>
                <a:latin typeface="Calibri"/>
                <a:ea typeface="Calibri"/>
                <a:cs typeface="Calibri"/>
                <a:sym typeface="Calibri"/>
              </a:defRPr>
            </a:lvl8pPr>
            <a:lvl9pPr marL="0" marR="0" lvl="8" indent="0" algn="r" rtl="0">
              <a:spcBef>
                <a:spcPts val="0"/>
              </a:spcBef>
              <a:buNone/>
              <a:defRPr sz="1200" b="0" i="0" u="none" strike="noStrike" cap="none">
                <a:solidFill>
                  <a:srgbClr val="A6B0B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6472719"/>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docs.google.com/spreadsheets/d/1C4cUuNYUdwefyhvYrPbqP6aeBJmomk8hKnAH9cT4xFg/edit?gid=229435953#gid=229435953"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docs.google.com/spreadsheets/d/1tT69A4hyssCD7eO-Gg-5EUMCEwEog968j0seD6FKAwc/edit?usp=drive_web&amp;ouid=112687849174308921385"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hyperlink" Target="https://assets.science.nasa.gov/content/dam/science/astro/documents/DCL_HWO_CSIT_v9.pdf?emrc=67ae672517a58"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docs.google.com/forms/d/e/1FAIpQLSeJoPuTc1OriIN7SrtdlCzBxfUG9CHvQAwu3se3ZxyUxAJSbw/viewform" TargetMode="External"/><Relationship Id="rId2" Type="http://schemas.openxmlformats.org/officeDocument/2006/relationships/hyperlink" Target="https://www.stsci.edu/contents/events/stsci/2025/july/towards-the-habitable-worlds-observatory-visionary-science-and-transformational-technology"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hyperlink" Target="https://science.nasa.gov/astrophysics/programs/habitable-worlds-observatory/" TargetMode="Externa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8" Type="http://schemas.openxmlformats.org/officeDocument/2006/relationships/hyperlink" Target="https://nspires.nasaprs.com/external/solicitations/summary.do?solId=%7b90F5A9B0-8948-3EBB-C15F-3A89573DB223%7d&amp;path=&amp;method=init" TargetMode="External"/><Relationship Id="rId3" Type="http://schemas.openxmlformats.org/officeDocument/2006/relationships/hyperlink" Target="https://nspires.nasaprs.com/external/solicitations/summary.do?solId=%7b8C8C2628-3976-F04F-DC88-70706B738C94%7d&amp;path=&amp;method=init" TargetMode="External"/><Relationship Id="rId7" Type="http://schemas.openxmlformats.org/officeDocument/2006/relationships/hyperlink" Target="https://nspires.nasaprs.com/external/solicitations/summary.do?solId=%7b818D9AFA-16F8-6F4D-9895-B879EE968932%7d&amp;path=&amp;method=init" TargetMode="External"/><Relationship Id="rId2" Type="http://schemas.openxmlformats.org/officeDocument/2006/relationships/hyperlink" Target="https://nspires.nasaprs.com/external/" TargetMode="External"/><Relationship Id="rId1" Type="http://schemas.openxmlformats.org/officeDocument/2006/relationships/slideLayout" Target="../slideLayouts/slideLayout2.xml"/><Relationship Id="rId6" Type="http://schemas.openxmlformats.org/officeDocument/2006/relationships/hyperlink" Target="https://nspires.nasaprs.com/external/solicitations/summary.do?solId=%7BEE77611A-DA28-E724-A4B6-F838EF9CD1DD%7D&amp;path=&amp;method=init" TargetMode="External"/><Relationship Id="rId5" Type="http://schemas.openxmlformats.org/officeDocument/2006/relationships/hyperlink" Target="https://science.nasa.gov/mission/pandora/" TargetMode="External"/><Relationship Id="rId4" Type="http://schemas.openxmlformats.org/officeDocument/2006/relationships/hyperlink" Target="https://news.arizona.edu/news/uarizona-will-lead-nasa-space-telescope-mission-reveal-unseen-dynamic-lives-galaxies" TargetMode="External"/><Relationship Id="rId9" Type="http://schemas.openxmlformats.org/officeDocument/2006/relationships/hyperlink" Target="https://explorers.gsfc.nasa.gov/index.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hyperlink" Target="https://ntrs.nasa.gov/citations/20205003605"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jpg"/><Relationship Id="rId5" Type="http://schemas.openxmlformats.org/officeDocument/2006/relationships/image" Target="../media/image13.png"/><Relationship Id="rId10" Type="http://schemas.openxmlformats.org/officeDocument/2006/relationships/image" Target="../media/image18.emf"/><Relationship Id="rId4" Type="http://schemas.openxmlformats.org/officeDocument/2006/relationships/image" Target="../media/image12.png"/><Relationship Id="rId9"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ECAC-3D65-62E1-FD09-BB3E7AA40AFE}"/>
              </a:ext>
            </a:extLst>
          </p:cNvPr>
          <p:cNvSpPr>
            <a:spLocks noGrp="1"/>
          </p:cNvSpPr>
          <p:nvPr>
            <p:ph type="ctrTitle"/>
          </p:nvPr>
        </p:nvSpPr>
        <p:spPr>
          <a:xfrm>
            <a:off x="609600" y="569883"/>
            <a:ext cx="10506419" cy="2137508"/>
          </a:xfrm>
        </p:spPr>
        <p:txBody>
          <a:bodyPr/>
          <a:lstStyle/>
          <a:p>
            <a:pPr algn="r"/>
            <a:r>
              <a:rPr lang="en-US" dirty="0"/>
              <a:t>Habitable Worlds Observatory &amp; NASA opportunities</a:t>
            </a:r>
            <a:endParaRPr lang="en-US" i="1" dirty="0"/>
          </a:p>
        </p:txBody>
      </p:sp>
      <p:sp>
        <p:nvSpPr>
          <p:cNvPr id="3" name="Subtitle 2">
            <a:extLst>
              <a:ext uri="{FF2B5EF4-FFF2-40B4-BE49-F238E27FC236}">
                <a16:creationId xmlns:a16="http://schemas.microsoft.com/office/drawing/2014/main" id="{3FA66F9B-2BD7-AEED-99D4-43DE07481C53}"/>
              </a:ext>
            </a:extLst>
          </p:cNvPr>
          <p:cNvSpPr>
            <a:spLocks noGrp="1"/>
          </p:cNvSpPr>
          <p:nvPr>
            <p:ph type="subTitle" idx="1"/>
          </p:nvPr>
        </p:nvSpPr>
        <p:spPr>
          <a:xfrm>
            <a:off x="6828183" y="2850279"/>
            <a:ext cx="5010001" cy="3114699"/>
          </a:xfrm>
        </p:spPr>
        <p:txBody>
          <a:bodyPr/>
          <a:lstStyle/>
          <a:p>
            <a:pPr algn="r"/>
            <a:r>
              <a:rPr lang="en-US" sz="3200" dirty="0"/>
              <a:t>Tom Greene </a:t>
            </a:r>
          </a:p>
          <a:p>
            <a:pPr algn="r"/>
            <a:r>
              <a:rPr lang="en-US" sz="3200" dirty="0"/>
              <a:t> (NASA Ames Research Center), HWO camera scientist</a:t>
            </a:r>
            <a:br>
              <a:rPr lang="en-US" sz="3200" dirty="0"/>
            </a:br>
            <a:r>
              <a:rPr lang="en-US" sz="3200" dirty="0"/>
              <a:t>	February 19/20, 2025</a:t>
            </a:r>
          </a:p>
          <a:p>
            <a:pPr algn="r"/>
            <a:endParaRPr lang="en-US" sz="3200" dirty="0"/>
          </a:p>
        </p:txBody>
      </p:sp>
    </p:spTree>
    <p:extLst>
      <p:ext uri="{BB962C8B-B14F-4D97-AF65-F5344CB8AC3E}">
        <p14:creationId xmlns:p14="http://schemas.microsoft.com/office/powerpoint/2010/main" val="9366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3A0C6-E77D-895D-9A20-D4096363C7F4}"/>
              </a:ext>
            </a:extLst>
          </p:cNvPr>
          <p:cNvSpPr>
            <a:spLocks noGrp="1"/>
          </p:cNvSpPr>
          <p:nvPr>
            <p:ph type="title"/>
          </p:nvPr>
        </p:nvSpPr>
        <p:spPr/>
        <p:txBody>
          <a:bodyPr>
            <a:normAutofit fontScale="90000"/>
          </a:bodyPr>
          <a:lstStyle/>
          <a:p>
            <a:r>
              <a:rPr lang="en-US" dirty="0"/>
              <a:t>Science status: Initial ideas for trade space exploration</a:t>
            </a:r>
          </a:p>
        </p:txBody>
      </p:sp>
      <p:sp>
        <p:nvSpPr>
          <p:cNvPr id="3" name="Content Placeholder 2">
            <a:extLst>
              <a:ext uri="{FF2B5EF4-FFF2-40B4-BE49-F238E27FC236}">
                <a16:creationId xmlns:a16="http://schemas.microsoft.com/office/drawing/2014/main" id="{375F820C-B4C6-8470-37FB-3245D4E8E63E}"/>
              </a:ext>
            </a:extLst>
          </p:cNvPr>
          <p:cNvSpPr>
            <a:spLocks noGrp="1"/>
          </p:cNvSpPr>
          <p:nvPr>
            <p:ph idx="1"/>
          </p:nvPr>
        </p:nvSpPr>
        <p:spPr/>
        <p:txBody>
          <a:bodyPr/>
          <a:lstStyle/>
          <a:p>
            <a:pPr marL="457200" indent="-457200">
              <a:buFont typeface="Arial" panose="020B0604020202020204" pitchFamily="34" charset="0"/>
              <a:buChar char="•"/>
            </a:pPr>
            <a:r>
              <a:rPr lang="en-US" dirty="0"/>
              <a:t>4 broad science areas are being investigated (working groups and subgroups)</a:t>
            </a:r>
          </a:p>
          <a:p>
            <a:pPr marL="1150938" lvl="1" indent="-457200">
              <a:buFont typeface="Arial" panose="020B0604020202020204" pitchFamily="34" charset="0"/>
              <a:buChar char="•"/>
            </a:pPr>
            <a:r>
              <a:rPr lang="en-US" dirty="0"/>
              <a:t>Working groups will continue through summer 2025</a:t>
            </a:r>
          </a:p>
          <a:p>
            <a:pPr marL="457200" indent="-457200">
              <a:buFont typeface="Arial" panose="020B0604020202020204" pitchFamily="34" charset="0"/>
              <a:buChar char="•"/>
            </a:pPr>
            <a:r>
              <a:rPr lang="en-US" dirty="0"/>
              <a:t>Three observatory architectures are being developed in parallel until mid-2025</a:t>
            </a:r>
          </a:p>
          <a:p>
            <a:pPr marL="457200" indent="-457200">
              <a:buFont typeface="Arial" panose="020B0604020202020204" pitchFamily="34" charset="0"/>
              <a:buChar char="•"/>
            </a:pPr>
            <a:r>
              <a:rPr lang="en-US" dirty="0"/>
              <a:t>About 65 Science case documents have been submitted</a:t>
            </a:r>
          </a:p>
          <a:p>
            <a:pPr marL="457200" indent="-457200">
              <a:buFont typeface="Arial" panose="020B0604020202020204" pitchFamily="34" charset="0"/>
              <a:buChar char="•"/>
            </a:pPr>
            <a:r>
              <a:rPr lang="en-US" dirty="0"/>
              <a:t>Feasibility of science cases will be evaluated iteratively with exposure time calculators (DISRSA process)  to find sweet spots (science vs. capabilities/cost)</a:t>
            </a:r>
          </a:p>
          <a:p>
            <a:pPr marL="457200" indent="-457200">
              <a:buFont typeface="Arial" panose="020B0604020202020204" pitchFamily="34" charset="0"/>
              <a:buChar char="•"/>
            </a:pPr>
            <a:r>
              <a:rPr lang="en-US" dirty="0"/>
              <a:t>Initial science and architectures trade spaces will be documented in a NASA ’Concept Maturity Level 3’ report due in late summer 2025</a:t>
            </a:r>
          </a:p>
        </p:txBody>
      </p:sp>
      <p:sp>
        <p:nvSpPr>
          <p:cNvPr id="4" name="Slide Number Placeholder 3">
            <a:extLst>
              <a:ext uri="{FF2B5EF4-FFF2-40B4-BE49-F238E27FC236}">
                <a16:creationId xmlns:a16="http://schemas.microsoft.com/office/drawing/2014/main" id="{B6F10CDA-2725-4ED8-E1D7-11ABB5602CF0}"/>
              </a:ext>
            </a:extLst>
          </p:cNvPr>
          <p:cNvSpPr>
            <a:spLocks noGrp="1"/>
          </p:cNvSpPr>
          <p:nvPr>
            <p:ph type="sldNum" sz="quarter" idx="12"/>
          </p:nvPr>
        </p:nvSpPr>
        <p:spPr/>
        <p:txBody>
          <a:bodyPr/>
          <a:lstStyle/>
          <a:p>
            <a:fld id="{B4D264C2-1847-8A4C-8B30-3B8FC675CC26}" type="slidenum">
              <a:rPr lang="en-US" smtClean="0"/>
              <a:t>10</a:t>
            </a:fld>
            <a:endParaRPr lang="en-US"/>
          </a:p>
        </p:txBody>
      </p:sp>
    </p:spTree>
    <p:extLst>
      <p:ext uri="{BB962C8B-B14F-4D97-AF65-F5344CB8AC3E}">
        <p14:creationId xmlns:p14="http://schemas.microsoft.com/office/powerpoint/2010/main" val="117810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0C28-CD0C-E71B-07CD-E91BA781BBDD}"/>
              </a:ext>
            </a:extLst>
          </p:cNvPr>
          <p:cNvSpPr>
            <a:spLocks noGrp="1"/>
          </p:cNvSpPr>
          <p:nvPr>
            <p:ph type="title"/>
          </p:nvPr>
        </p:nvSpPr>
        <p:spPr>
          <a:xfrm>
            <a:off x="0" y="182880"/>
            <a:ext cx="12042648" cy="914400"/>
          </a:xfrm>
        </p:spPr>
        <p:txBody>
          <a:bodyPr anchor="ctr">
            <a:normAutofit fontScale="90000"/>
          </a:bodyPr>
          <a:lstStyle/>
          <a:p>
            <a:r>
              <a:rPr lang="en-US" dirty="0"/>
              <a:t>Science working groups (major community participation)</a:t>
            </a:r>
          </a:p>
        </p:txBody>
      </p:sp>
      <p:pic>
        <p:nvPicPr>
          <p:cNvPr id="6" name="Content Placeholder 5">
            <a:extLst>
              <a:ext uri="{FF2B5EF4-FFF2-40B4-BE49-F238E27FC236}">
                <a16:creationId xmlns:a16="http://schemas.microsoft.com/office/drawing/2014/main" id="{C023D7AA-82E8-4B70-349D-7446A7488897}"/>
              </a:ext>
            </a:extLst>
          </p:cNvPr>
          <p:cNvPicPr>
            <a:picLocks noGrp="1" noChangeAspect="1"/>
          </p:cNvPicPr>
          <p:nvPr>
            <p:ph idx="1"/>
          </p:nvPr>
        </p:nvPicPr>
        <p:blipFill>
          <a:blip r:embed="rId2"/>
          <a:srcRect l="10323" r="21194" b="-1"/>
          <a:stretch/>
        </p:blipFill>
        <p:spPr>
          <a:xfrm>
            <a:off x="152400" y="868680"/>
            <a:ext cx="11887200" cy="5120640"/>
          </a:xfrm>
          <a:noFill/>
        </p:spPr>
      </p:pic>
      <p:sp>
        <p:nvSpPr>
          <p:cNvPr id="4" name="Slide Number Placeholder 3">
            <a:extLst>
              <a:ext uri="{FF2B5EF4-FFF2-40B4-BE49-F238E27FC236}">
                <a16:creationId xmlns:a16="http://schemas.microsoft.com/office/drawing/2014/main" id="{90178A90-2E7D-7D5E-5412-D5AF795A17D3}"/>
              </a:ext>
            </a:extLst>
          </p:cNvPr>
          <p:cNvSpPr>
            <a:spLocks noGrp="1"/>
          </p:cNvSpPr>
          <p:nvPr>
            <p:ph type="sldNum" sz="quarter" idx="12"/>
          </p:nvPr>
        </p:nvSpPr>
        <p:spPr>
          <a:xfrm>
            <a:off x="9204073" y="6492240"/>
            <a:ext cx="2835527" cy="274320"/>
          </a:xfrm>
        </p:spPr>
        <p:txBody>
          <a:bodyPr anchor="ctr">
            <a:normAutofit/>
          </a:bodyPr>
          <a:lstStyle/>
          <a:p>
            <a:pPr>
              <a:lnSpc>
                <a:spcPct val="90000"/>
              </a:lnSpc>
              <a:spcAft>
                <a:spcPts val="600"/>
              </a:spcAft>
            </a:pPr>
            <a:fld id="{B4D264C2-1847-8A4C-8B30-3B8FC675CC26}" type="slidenum">
              <a:rPr lang="en-US" sz="800" smtClean="0"/>
              <a:pPr>
                <a:lnSpc>
                  <a:spcPct val="90000"/>
                </a:lnSpc>
                <a:spcAft>
                  <a:spcPts val="600"/>
                </a:spcAft>
              </a:pPr>
              <a:t>11</a:t>
            </a:fld>
            <a:endParaRPr lang="en-US" sz="800" dirty="0"/>
          </a:p>
        </p:txBody>
      </p:sp>
      <p:sp>
        <p:nvSpPr>
          <p:cNvPr id="7" name="TextBox 6">
            <a:extLst>
              <a:ext uri="{FF2B5EF4-FFF2-40B4-BE49-F238E27FC236}">
                <a16:creationId xmlns:a16="http://schemas.microsoft.com/office/drawing/2014/main" id="{19EE2792-CA44-39BD-6BED-4D1262E48256}"/>
              </a:ext>
            </a:extLst>
          </p:cNvPr>
          <p:cNvSpPr txBox="1"/>
          <p:nvPr/>
        </p:nvSpPr>
        <p:spPr>
          <a:xfrm>
            <a:off x="1607449" y="6122908"/>
            <a:ext cx="7981672" cy="646331"/>
          </a:xfrm>
          <a:prstGeom prst="rect">
            <a:avLst/>
          </a:prstGeom>
          <a:noFill/>
        </p:spPr>
        <p:txBody>
          <a:bodyPr wrap="none" rtlCol="0">
            <a:spAutoFit/>
          </a:bodyPr>
          <a:lstStyle/>
          <a:p>
            <a:r>
              <a:rPr lang="en-US" dirty="0"/>
              <a:t>Each subgroup is working on multiple science case development documents</a:t>
            </a:r>
          </a:p>
          <a:p>
            <a:pPr algn="ctr"/>
            <a:r>
              <a:rPr lang="en-US" dirty="0">
                <a:hlinkClick r:id="rId3"/>
              </a:rPr>
              <a:t>More info on all working groups is here</a:t>
            </a:r>
            <a:endParaRPr lang="en-US" dirty="0"/>
          </a:p>
        </p:txBody>
      </p:sp>
    </p:spTree>
    <p:extLst>
      <p:ext uri="{BB962C8B-B14F-4D97-AF65-F5344CB8AC3E}">
        <p14:creationId xmlns:p14="http://schemas.microsoft.com/office/powerpoint/2010/main" val="270376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g30fe848fb44_0_6"/>
          <p:cNvSpPr txBox="1">
            <a:spLocks noGrp="1"/>
          </p:cNvSpPr>
          <p:nvPr>
            <p:ph type="title"/>
          </p:nvPr>
        </p:nvSpPr>
        <p:spPr>
          <a:xfrm>
            <a:off x="155448" y="182880"/>
            <a:ext cx="11887200" cy="914400"/>
          </a:xfrm>
          <a:prstGeom prst="rect">
            <a:avLst/>
          </a:prstGeom>
        </p:spPr>
        <p:txBody>
          <a:bodyPr spcFirstLastPara="1" wrap="square" lIns="155425" tIns="78350" rIns="156725" bIns="78350" anchor="ctr" anchorCtr="0">
            <a:normAutofit/>
          </a:bodyPr>
          <a:lstStyle/>
          <a:p>
            <a:pPr marL="0" lvl="0" indent="0" algn="l" rtl="0">
              <a:spcBef>
                <a:spcPts val="0"/>
              </a:spcBef>
              <a:spcAft>
                <a:spcPts val="0"/>
              </a:spcAft>
              <a:buNone/>
            </a:pPr>
            <a:r>
              <a:rPr lang="en-US" dirty="0">
                <a:latin typeface="Avenir"/>
                <a:ea typeface="Avenir"/>
                <a:cs typeface="Avenir"/>
                <a:sym typeface="Avenir"/>
              </a:rPr>
              <a:t>Science Case Development Documents (SCDDs)</a:t>
            </a:r>
            <a:endParaRPr dirty="0">
              <a:latin typeface="Avenir"/>
              <a:ea typeface="Avenir"/>
              <a:cs typeface="Avenir"/>
              <a:sym typeface="Avenir"/>
            </a:endParaRPr>
          </a:p>
        </p:txBody>
      </p:sp>
      <p:sp>
        <p:nvSpPr>
          <p:cNvPr id="567" name="Google Shape;567;g30fe848fb44_0_6"/>
          <p:cNvSpPr txBox="1">
            <a:spLocks noGrp="1"/>
          </p:cNvSpPr>
          <p:nvPr>
            <p:ph type="body" idx="1"/>
          </p:nvPr>
        </p:nvSpPr>
        <p:spPr>
          <a:xfrm>
            <a:off x="152400" y="1097280"/>
            <a:ext cx="11887200" cy="3522900"/>
          </a:xfrm>
          <a:prstGeom prst="rect">
            <a:avLst/>
          </a:prstGeom>
        </p:spPr>
        <p:txBody>
          <a:bodyPr spcFirstLastPara="1" wrap="square" lIns="156725" tIns="78350" rIns="156725" bIns="78350" anchor="t" anchorCtr="0">
            <a:spAutoFit/>
          </a:bodyPr>
          <a:lstStyle/>
          <a:p>
            <a:pPr marL="0" lvl="0" indent="0" algn="l" rtl="0">
              <a:spcBef>
                <a:spcPts val="0"/>
              </a:spcBef>
              <a:spcAft>
                <a:spcPts val="0"/>
              </a:spcAft>
              <a:buNone/>
            </a:pPr>
            <a:r>
              <a:rPr lang="en-US" sz="2300" dirty="0">
                <a:latin typeface="Avenir"/>
                <a:ea typeface="Avenir"/>
                <a:cs typeface="Avenir"/>
                <a:sym typeface="Avenir"/>
              </a:rPr>
              <a:t>SCDDs are meant to explore the science trade space and articulate </a:t>
            </a:r>
            <a:r>
              <a:rPr lang="en-US" sz="2300" i="1" dirty="0">
                <a:latin typeface="Avenir"/>
                <a:ea typeface="Avenir"/>
                <a:cs typeface="Avenir"/>
                <a:sym typeface="Avenir"/>
              </a:rPr>
              <a:t>Science Goal, Objective, Physical Parameters, Observations, and HWO uniqueness</a:t>
            </a:r>
            <a:endParaRPr sz="2300" i="1" dirty="0">
              <a:latin typeface="Avenir"/>
              <a:ea typeface="Avenir"/>
              <a:cs typeface="Avenir"/>
              <a:sym typeface="Avenir"/>
            </a:endParaRPr>
          </a:p>
          <a:p>
            <a:pPr marL="0" lvl="0" indent="0" algn="l" rtl="0">
              <a:spcBef>
                <a:spcPts val="1800"/>
              </a:spcBef>
              <a:spcAft>
                <a:spcPts val="0"/>
              </a:spcAft>
              <a:buNone/>
            </a:pPr>
            <a:r>
              <a:rPr lang="en-US" sz="2300" dirty="0">
                <a:latin typeface="Avenir"/>
                <a:ea typeface="Avenir"/>
                <a:cs typeface="Avenir"/>
                <a:sym typeface="Avenir"/>
              </a:rPr>
              <a:t>Need to show how well each objective can be achieved when varying quantity and/or quality of measurements…and describe in detail required observations</a:t>
            </a:r>
            <a:endParaRPr sz="2300" dirty="0">
              <a:latin typeface="Avenir"/>
              <a:ea typeface="Avenir"/>
              <a:cs typeface="Avenir"/>
              <a:sym typeface="Avenir"/>
            </a:endParaRPr>
          </a:p>
          <a:p>
            <a:pPr marL="0" lvl="0" indent="0" algn="l" rtl="0">
              <a:spcBef>
                <a:spcPts val="1800"/>
              </a:spcBef>
              <a:spcAft>
                <a:spcPts val="1800"/>
              </a:spcAft>
              <a:buNone/>
            </a:pPr>
            <a:r>
              <a:rPr lang="en-US" sz="2300" dirty="0">
                <a:latin typeface="Avenir"/>
                <a:ea typeface="Avenir"/>
                <a:cs typeface="Avenir"/>
                <a:sym typeface="Avenir"/>
              </a:rPr>
              <a:t>There are ~65 expected: </a:t>
            </a:r>
            <a:r>
              <a:rPr lang="en-US" sz="1800" u="sng" dirty="0">
                <a:solidFill>
                  <a:schemeClr val="hlink"/>
                </a:solidFill>
                <a:latin typeface="Avenir"/>
                <a:ea typeface="Avenir"/>
                <a:cs typeface="Avenir"/>
                <a:sym typeface="Avenir"/>
                <a:hlinkClick r:id="rId3"/>
              </a:rPr>
              <a:t>https://docs.google.com/spreadsheets/d/1tT69A4hyssCD7eO-Gg-5EUMCEwEog968j0seD6FKAwc/edit?usp=drive_web&amp;ouid=112687849174308921385</a:t>
            </a:r>
            <a:r>
              <a:rPr lang="en-US" sz="2300" dirty="0">
                <a:latin typeface="Avenir"/>
                <a:ea typeface="Avenir"/>
                <a:cs typeface="Avenir"/>
                <a:sym typeface="Avenir"/>
              </a:rPr>
              <a:t> </a:t>
            </a:r>
            <a:endParaRPr sz="2300" dirty="0">
              <a:latin typeface="Avenir"/>
              <a:ea typeface="Avenir"/>
              <a:cs typeface="Avenir"/>
              <a:sym typeface="Avenir"/>
            </a:endParaRPr>
          </a:p>
        </p:txBody>
      </p:sp>
      <p:sp>
        <p:nvSpPr>
          <p:cNvPr id="568" name="Google Shape;568;g30fe848fb44_0_6"/>
          <p:cNvSpPr txBox="1">
            <a:spLocks noGrp="1"/>
          </p:cNvSpPr>
          <p:nvPr>
            <p:ph type="sldNum" idx="12"/>
          </p:nvPr>
        </p:nvSpPr>
        <p:spPr>
          <a:xfrm>
            <a:off x="9204073" y="6492240"/>
            <a:ext cx="2835600" cy="274200"/>
          </a:xfrm>
          <a:prstGeom prst="rect">
            <a:avLst/>
          </a:prstGeom>
        </p:spPr>
        <p:txBody>
          <a:bodyPr spcFirstLastPara="1" wrap="square" lIns="156725" tIns="78350" rIns="156725" bIns="7835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atin typeface="Avenir"/>
                <a:ea typeface="Avenir"/>
                <a:cs typeface="Avenir"/>
                <a:sym typeface="Avenir"/>
              </a:rPr>
              <a:t>12</a:t>
            </a:fld>
            <a:endParaRPr>
              <a:latin typeface="Avenir"/>
              <a:ea typeface="Avenir"/>
              <a:cs typeface="Avenir"/>
              <a:sym typeface="Avenir"/>
            </a:endParaRPr>
          </a:p>
        </p:txBody>
      </p:sp>
      <p:graphicFrame>
        <p:nvGraphicFramePr>
          <p:cNvPr id="569" name="Google Shape;569;g30fe848fb44_0_6"/>
          <p:cNvGraphicFramePr/>
          <p:nvPr/>
        </p:nvGraphicFramePr>
        <p:xfrm>
          <a:off x="307688" y="4983480"/>
          <a:ext cx="11576625" cy="1463000"/>
        </p:xfrm>
        <a:graphic>
          <a:graphicData uri="http://schemas.openxmlformats.org/drawingml/2006/table">
            <a:tbl>
              <a:tblPr>
                <a:noFill/>
              </a:tblPr>
              <a:tblGrid>
                <a:gridCol w="1681300">
                  <a:extLst>
                    <a:ext uri="{9D8B030D-6E8A-4147-A177-3AD203B41FA5}">
                      <a16:colId xmlns:a16="http://schemas.microsoft.com/office/drawing/2014/main" val="20000"/>
                    </a:ext>
                  </a:extLst>
                </a:gridCol>
                <a:gridCol w="9895325">
                  <a:extLst>
                    <a:ext uri="{9D8B030D-6E8A-4147-A177-3AD203B41FA5}">
                      <a16:colId xmlns:a16="http://schemas.microsoft.com/office/drawing/2014/main" val="20001"/>
                    </a:ext>
                  </a:extLst>
                </a:gridCol>
              </a:tblGrid>
              <a:tr h="421800">
                <a:tc>
                  <a:txBody>
                    <a:bodyPr/>
                    <a:lstStyle/>
                    <a:p>
                      <a:pPr marL="0" marR="0" lvl="0" indent="0" algn="l" rtl="0">
                        <a:spcBef>
                          <a:spcPts val="0"/>
                        </a:spcBef>
                        <a:spcAft>
                          <a:spcPts val="0"/>
                        </a:spcAft>
                        <a:buClr>
                          <a:schemeClr val="dk1"/>
                        </a:buClr>
                        <a:buSzPts val="2200"/>
                        <a:buFont typeface="Avenir"/>
                        <a:buNone/>
                      </a:pPr>
                      <a:r>
                        <a:rPr lang="en-US" sz="2000" b="1" u="none" strike="noStrike" cap="none">
                          <a:solidFill>
                            <a:schemeClr val="dk1"/>
                          </a:solidFill>
                          <a:latin typeface="Arial Narrow"/>
                          <a:ea typeface="Arial Narrow"/>
                          <a:cs typeface="Arial Narrow"/>
                          <a:sym typeface="Arial Narrow"/>
                        </a:rPr>
                        <a:t>Area</a:t>
                      </a:r>
                      <a:endParaRPr sz="2000" b="1" u="none" strike="noStrike" cap="none">
                        <a:solidFill>
                          <a:schemeClr val="dk1"/>
                        </a:solidFill>
                        <a:latin typeface="Arial Narrow"/>
                        <a:ea typeface="Arial Narrow"/>
                        <a:cs typeface="Arial Narrow"/>
                        <a:sym typeface="Arial Narrow"/>
                      </a:endParaRPr>
                    </a:p>
                  </a:txBody>
                  <a:tcPr marL="121925" marR="121925" marT="60950" marB="60950">
                    <a:solidFill>
                      <a:srgbClr val="D8D8D8"/>
                    </a:solidFill>
                  </a:tcPr>
                </a:tc>
                <a:tc>
                  <a:txBody>
                    <a:bodyPr/>
                    <a:lstStyle/>
                    <a:p>
                      <a:pPr marL="0" marR="0" lvl="0" indent="0" algn="l" rtl="0">
                        <a:spcBef>
                          <a:spcPts val="0"/>
                        </a:spcBef>
                        <a:spcAft>
                          <a:spcPts val="0"/>
                        </a:spcAft>
                        <a:buClr>
                          <a:schemeClr val="dk1"/>
                        </a:buClr>
                        <a:buSzPts val="2200"/>
                        <a:buFont typeface="Avenir"/>
                        <a:buNone/>
                      </a:pPr>
                      <a:r>
                        <a:rPr lang="en-US" sz="2000" b="1" u="none" strike="noStrike" cap="none">
                          <a:solidFill>
                            <a:schemeClr val="dk1"/>
                          </a:solidFill>
                          <a:latin typeface="Arial Narrow"/>
                          <a:ea typeface="Arial Narrow"/>
                          <a:cs typeface="Arial Narrow"/>
                          <a:sym typeface="Arial Narrow"/>
                        </a:rPr>
                        <a:t>CML 3 (Trade Space Exploration) End State</a:t>
                      </a:r>
                      <a:endParaRPr sz="2000" b="1" u="none" strike="noStrike" cap="none">
                        <a:solidFill>
                          <a:schemeClr val="dk1"/>
                        </a:solidFill>
                        <a:latin typeface="Arial Narrow"/>
                        <a:ea typeface="Arial Narrow"/>
                        <a:cs typeface="Arial Narrow"/>
                        <a:sym typeface="Arial Narrow"/>
                      </a:endParaRPr>
                    </a:p>
                  </a:txBody>
                  <a:tcPr marL="121925" marR="121925" marT="60950" marB="60950">
                    <a:solidFill>
                      <a:srgbClr val="D8D8D8"/>
                    </a:solidFill>
                  </a:tcPr>
                </a:tc>
                <a:extLst>
                  <a:ext uri="{0D108BD9-81ED-4DB2-BD59-A6C34878D82A}">
                    <a16:rowId xmlns:a16="http://schemas.microsoft.com/office/drawing/2014/main" val="10000"/>
                  </a:ext>
                </a:extLst>
              </a:tr>
              <a:tr h="952300">
                <a:tc>
                  <a:txBody>
                    <a:bodyPr/>
                    <a:lstStyle/>
                    <a:p>
                      <a:pPr marL="0" marR="0" lvl="0" indent="0" algn="l" rtl="0">
                        <a:spcBef>
                          <a:spcPts val="0"/>
                        </a:spcBef>
                        <a:spcAft>
                          <a:spcPts val="0"/>
                        </a:spcAft>
                        <a:buClr>
                          <a:schemeClr val="dk1"/>
                        </a:buClr>
                        <a:buSzPts val="2200"/>
                        <a:buFont typeface="Avenir"/>
                        <a:buNone/>
                      </a:pPr>
                      <a:r>
                        <a:rPr lang="en-US" sz="2000" b="1" u="none" strike="noStrike" cap="none">
                          <a:solidFill>
                            <a:schemeClr val="dk1"/>
                          </a:solidFill>
                          <a:latin typeface="Arial Narrow"/>
                          <a:ea typeface="Arial Narrow"/>
                          <a:cs typeface="Arial Narrow"/>
                          <a:sym typeface="Arial Narrow"/>
                        </a:rPr>
                        <a:t>Science</a:t>
                      </a:r>
                      <a:endParaRPr sz="2000" u="none" strike="noStrike" cap="none">
                        <a:solidFill>
                          <a:schemeClr val="dk1"/>
                        </a:solidFill>
                        <a:latin typeface="Arial Narrow"/>
                        <a:ea typeface="Arial Narrow"/>
                        <a:cs typeface="Arial Narrow"/>
                        <a:sym typeface="Arial Narrow"/>
                      </a:endParaRPr>
                    </a:p>
                  </a:txBody>
                  <a:tcPr marL="121925" marR="121925" marT="60950" marB="60950">
                    <a:solidFill>
                      <a:srgbClr val="FDEBCC"/>
                    </a:solidFill>
                  </a:tcPr>
                </a:tc>
                <a:tc>
                  <a:txBody>
                    <a:bodyPr/>
                    <a:lstStyle/>
                    <a:p>
                      <a:pPr marL="0" marR="0" lvl="0" indent="0" algn="l" rtl="0">
                        <a:spcBef>
                          <a:spcPts val="0"/>
                        </a:spcBef>
                        <a:spcAft>
                          <a:spcPts val="0"/>
                        </a:spcAft>
                        <a:buClr>
                          <a:schemeClr val="dk1"/>
                        </a:buClr>
                        <a:buSzPts val="2200"/>
                        <a:buFont typeface="Avenir"/>
                        <a:buNone/>
                      </a:pPr>
                      <a:r>
                        <a:rPr lang="en-US" sz="2000" u="none" strike="noStrike" cap="none">
                          <a:solidFill>
                            <a:schemeClr val="dk1"/>
                          </a:solidFill>
                          <a:latin typeface="Arial Narrow"/>
                          <a:ea typeface="Arial Narrow"/>
                          <a:cs typeface="Arial Narrow"/>
                          <a:sym typeface="Arial Narrow"/>
                        </a:rPr>
                        <a:t>Goals, objectives are linked to specific investigations, each with a range of acceptable physical parameters and observables, including precision/accuracy needs; potential threshold(s) identified as well as science return vs. quality of measurements (document the “partials” or </a:t>
                      </a:r>
                      <a:r>
                        <a:rPr lang="en-US" sz="2000" i="1" u="none" strike="noStrike" cap="none">
                          <a:solidFill>
                            <a:schemeClr val="dk1"/>
                          </a:solidFill>
                          <a:latin typeface="Arial Narrow"/>
                          <a:ea typeface="Arial Narrow"/>
                          <a:cs typeface="Arial Narrow"/>
                          <a:sym typeface="Arial Narrow"/>
                        </a:rPr>
                        <a:t>science return gradient</a:t>
                      </a:r>
                      <a:r>
                        <a:rPr lang="en-US" sz="2000" u="none" strike="noStrike" cap="none">
                          <a:solidFill>
                            <a:schemeClr val="dk1"/>
                          </a:solidFill>
                          <a:latin typeface="Arial Narrow"/>
                          <a:ea typeface="Arial Narrow"/>
                          <a:cs typeface="Arial Narrow"/>
                          <a:sym typeface="Arial Narrow"/>
                        </a:rPr>
                        <a:t>)</a:t>
                      </a:r>
                      <a:endParaRPr sz="2000" u="none" strike="noStrike" cap="none">
                        <a:solidFill>
                          <a:schemeClr val="dk1"/>
                        </a:solidFill>
                        <a:latin typeface="Arial Narrow"/>
                        <a:ea typeface="Arial Narrow"/>
                        <a:cs typeface="Arial Narrow"/>
                        <a:sym typeface="Arial Narrow"/>
                      </a:endParaRPr>
                    </a:p>
                  </a:txBody>
                  <a:tcPr marL="121925" marR="121925" marT="60950" marB="60950">
                    <a:solidFill>
                      <a:srgbClr val="FDEBCC"/>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g30fe848fb44_3_250"/>
          <p:cNvSpPr txBox="1">
            <a:spLocks noGrp="1"/>
          </p:cNvSpPr>
          <p:nvPr>
            <p:ph type="title"/>
          </p:nvPr>
        </p:nvSpPr>
        <p:spPr>
          <a:xfrm>
            <a:off x="152400" y="182880"/>
            <a:ext cx="11887200" cy="914400"/>
          </a:xfrm>
          <a:prstGeom prst="rect">
            <a:avLst/>
          </a:prstGeom>
          <a:noFill/>
          <a:ln>
            <a:noFill/>
          </a:ln>
        </p:spPr>
        <p:txBody>
          <a:bodyPr spcFirstLastPara="1" wrap="square" lIns="156725" tIns="78350" rIns="156725" bIns="78350" anchor="ctr" anchorCtr="0">
            <a:normAutofit fontScale="90000"/>
          </a:bodyPr>
          <a:lstStyle/>
          <a:p>
            <a:pPr marL="0" lvl="0" indent="0" algn="l" rtl="0">
              <a:spcBef>
                <a:spcPts val="0"/>
              </a:spcBef>
              <a:spcAft>
                <a:spcPts val="0"/>
              </a:spcAft>
              <a:buClr>
                <a:schemeClr val="lt2"/>
              </a:buClr>
              <a:buSzPts val="3600"/>
              <a:buFont typeface="Avenir"/>
              <a:buNone/>
            </a:pPr>
            <a:r>
              <a:rPr lang="en-US" dirty="0"/>
              <a:t>DISRA structure: Dynamic Integrated Science Return Analysis</a:t>
            </a:r>
            <a:endParaRPr dirty="0"/>
          </a:p>
        </p:txBody>
      </p:sp>
      <p:sp>
        <p:nvSpPr>
          <p:cNvPr id="740" name="Google Shape;740;g30fe848fb44_3_250"/>
          <p:cNvSpPr txBox="1">
            <a:spLocks noGrp="1"/>
          </p:cNvSpPr>
          <p:nvPr>
            <p:ph type="sldNum" idx="12"/>
          </p:nvPr>
        </p:nvSpPr>
        <p:spPr>
          <a:xfrm>
            <a:off x="9204073" y="6492240"/>
            <a:ext cx="2835527" cy="274320"/>
          </a:xfrm>
          <a:prstGeom prst="rect">
            <a:avLst/>
          </a:prstGeom>
          <a:noFill/>
          <a:ln>
            <a:noFill/>
          </a:ln>
        </p:spPr>
        <p:txBody>
          <a:bodyPr spcFirstLastPara="1" wrap="square" lIns="156725" tIns="78350" rIns="156725" bIns="7835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741" name="Google Shape;741;g30fe848fb44_3_250"/>
          <p:cNvSpPr/>
          <p:nvPr/>
        </p:nvSpPr>
        <p:spPr>
          <a:xfrm>
            <a:off x="563850" y="1097280"/>
            <a:ext cx="11064300" cy="1961400"/>
          </a:xfrm>
          <a:prstGeom prst="rect">
            <a:avLst/>
          </a:prstGeom>
          <a:solidFill>
            <a:srgbClr val="E0ECFF"/>
          </a:solidFill>
          <a:ln>
            <a:noFill/>
          </a:ln>
          <a:effectLst>
            <a:outerShdw blurRad="50800" dist="38100" dir="2700000" algn="tl" rotWithShape="0">
              <a:srgbClr val="000000">
                <a:alpha val="40000"/>
              </a:srgbClr>
            </a:outerShdw>
          </a:effectLst>
        </p:spPr>
        <p:txBody>
          <a:bodyPr spcFirstLastPara="1" wrap="square" lIns="91425" tIns="45700" rIns="91425" bIns="91425" anchor="ctr" anchorCtr="0">
            <a:noAutofit/>
          </a:bodyPr>
          <a:lstStyle/>
          <a:p>
            <a:pPr marL="0" marR="0" lvl="0" indent="0" algn="ctr" rtl="0">
              <a:lnSpc>
                <a:spcPct val="120000"/>
              </a:lnSpc>
              <a:spcBef>
                <a:spcPts val="0"/>
              </a:spcBef>
              <a:spcAft>
                <a:spcPts val="0"/>
              </a:spcAft>
              <a:buNone/>
            </a:pPr>
            <a:r>
              <a:rPr lang="en-US" sz="1600" b="1">
                <a:solidFill>
                  <a:srgbClr val="3333FF"/>
                </a:solidFill>
                <a:latin typeface="Avenir"/>
                <a:ea typeface="Avenir"/>
                <a:cs typeface="Avenir"/>
                <a:sym typeface="Avenir"/>
              </a:rPr>
              <a:t>Science Case Simulation Modules</a:t>
            </a:r>
            <a:endParaRPr sz="1600" b="1"/>
          </a:p>
          <a:p>
            <a:pPr marL="233363" marR="0" lvl="0" indent="-233363" algn="l" rtl="0">
              <a:lnSpc>
                <a:spcPct val="120000"/>
              </a:lnSpc>
              <a:spcBef>
                <a:spcPts val="300"/>
              </a:spcBef>
              <a:spcAft>
                <a:spcPts val="0"/>
              </a:spcAft>
              <a:buClr>
                <a:schemeClr val="dk1"/>
              </a:buClr>
              <a:buSzPts val="1500"/>
              <a:buFont typeface="Arial"/>
              <a:buChar char="•"/>
            </a:pPr>
            <a:r>
              <a:rPr lang="en-US" sz="1500" b="1">
                <a:solidFill>
                  <a:schemeClr val="dk1"/>
                </a:solidFill>
                <a:latin typeface="Avenir"/>
                <a:ea typeface="Avenir"/>
                <a:cs typeface="Avenir"/>
                <a:sym typeface="Avenir"/>
              </a:rPr>
              <a:t>Enable creation by large range of community scientists </a:t>
            </a:r>
            <a:endParaRPr/>
          </a:p>
          <a:p>
            <a:pPr marL="233363" marR="0" lvl="0" indent="-233363" algn="l" rtl="0">
              <a:lnSpc>
                <a:spcPct val="120000"/>
              </a:lnSpc>
              <a:spcBef>
                <a:spcPts val="300"/>
              </a:spcBef>
              <a:spcAft>
                <a:spcPts val="0"/>
              </a:spcAft>
              <a:buClr>
                <a:schemeClr val="dk1"/>
              </a:buClr>
              <a:buSzPts val="1500"/>
              <a:buFont typeface="Arial"/>
              <a:buChar char="•"/>
            </a:pPr>
            <a:r>
              <a:rPr lang="en-US" sz="1500" b="1">
                <a:solidFill>
                  <a:schemeClr val="dk1"/>
                </a:solidFill>
                <a:latin typeface="Avenir"/>
                <a:ea typeface="Avenir"/>
                <a:cs typeface="Avenir"/>
                <a:sym typeface="Avenir"/>
              </a:rPr>
              <a:t>Developers need streamlined access to ETCs but should not need extensive technical expertise</a:t>
            </a:r>
            <a:endParaRPr/>
          </a:p>
          <a:p>
            <a:pPr marL="233363" marR="0" lvl="0" indent="-233363" algn="l" rtl="0">
              <a:lnSpc>
                <a:spcPct val="120000"/>
              </a:lnSpc>
              <a:spcBef>
                <a:spcPts val="300"/>
              </a:spcBef>
              <a:spcAft>
                <a:spcPts val="0"/>
              </a:spcAft>
              <a:buClr>
                <a:schemeClr val="dk1"/>
              </a:buClr>
              <a:buSzPts val="1500"/>
              <a:buFont typeface="Arial"/>
              <a:buChar char="•"/>
            </a:pPr>
            <a:r>
              <a:rPr lang="en-US" sz="1500" b="1">
                <a:solidFill>
                  <a:schemeClr val="dk1"/>
                </a:solidFill>
                <a:latin typeface="Avenir"/>
                <a:ea typeface="Avenir"/>
                <a:cs typeface="Avenir"/>
                <a:sym typeface="Avenir"/>
              </a:rPr>
              <a:t>Modules should be accurate but not computationally intensive. Fidelity can increase with time.</a:t>
            </a:r>
            <a:endParaRPr/>
          </a:p>
          <a:p>
            <a:pPr marL="233363" marR="0" lvl="0" indent="-233363" algn="l" rtl="0">
              <a:lnSpc>
                <a:spcPct val="120000"/>
              </a:lnSpc>
              <a:spcBef>
                <a:spcPts val="300"/>
              </a:spcBef>
              <a:spcAft>
                <a:spcPts val="0"/>
              </a:spcAft>
              <a:buClr>
                <a:schemeClr val="dk1"/>
              </a:buClr>
              <a:buSzPts val="1500"/>
              <a:buFont typeface="Arial"/>
              <a:buChar char="•"/>
            </a:pPr>
            <a:r>
              <a:rPr lang="en-US" sz="1500" b="1">
                <a:solidFill>
                  <a:schemeClr val="dk1"/>
                </a:solidFill>
                <a:latin typeface="Avenir"/>
                <a:ea typeface="Avenir"/>
                <a:cs typeface="Avenir"/>
                <a:sym typeface="Avenir"/>
              </a:rPr>
              <a:t>Computationally intensive high-fidelity simulations may need to be done separately to find lower fidelity parameterizations for use in modules and/or do spot-checks for accuracy</a:t>
            </a:r>
            <a:endParaRPr/>
          </a:p>
        </p:txBody>
      </p:sp>
      <p:sp>
        <p:nvSpPr>
          <p:cNvPr id="742" name="Google Shape;742;g30fe848fb44_3_250"/>
          <p:cNvSpPr/>
          <p:nvPr/>
        </p:nvSpPr>
        <p:spPr>
          <a:xfrm>
            <a:off x="1478250" y="4937760"/>
            <a:ext cx="9235500" cy="1737300"/>
          </a:xfrm>
          <a:prstGeom prst="rect">
            <a:avLst/>
          </a:prstGeom>
          <a:solidFill>
            <a:srgbClr val="A3C6FF"/>
          </a:solidFill>
          <a:ln>
            <a:noFill/>
          </a:ln>
          <a:effectLst>
            <a:outerShdw blurRad="50800" dist="38100" dir="2700000" algn="tl" rotWithShape="0">
              <a:srgbClr val="000000">
                <a:alpha val="40000"/>
              </a:srgbClr>
            </a:outerShdw>
          </a:effectLst>
        </p:spPr>
        <p:txBody>
          <a:bodyPr spcFirstLastPara="1" wrap="square" lIns="91425" tIns="45700" rIns="91425" bIns="91425" anchor="ctr" anchorCtr="0">
            <a:noAutofit/>
          </a:bodyPr>
          <a:lstStyle/>
          <a:p>
            <a:pPr marL="0" marR="0" lvl="0" indent="0" algn="ctr" rtl="0">
              <a:lnSpc>
                <a:spcPct val="120000"/>
              </a:lnSpc>
              <a:spcBef>
                <a:spcPts val="0"/>
              </a:spcBef>
              <a:spcAft>
                <a:spcPts val="0"/>
              </a:spcAft>
              <a:buNone/>
            </a:pPr>
            <a:r>
              <a:rPr lang="en-US" sz="1600" b="1">
                <a:solidFill>
                  <a:srgbClr val="0000FF"/>
                </a:solidFill>
                <a:latin typeface="Avenir"/>
                <a:ea typeface="Avenir"/>
                <a:cs typeface="Avenir"/>
                <a:sym typeface="Avenir"/>
              </a:rPr>
              <a:t>Science / Engineering Interface</a:t>
            </a:r>
            <a:endParaRPr sz="1800" b="1">
              <a:solidFill>
                <a:srgbClr val="0000FF"/>
              </a:solidFill>
              <a:latin typeface="Avenir"/>
              <a:ea typeface="Avenir"/>
              <a:cs typeface="Avenir"/>
              <a:sym typeface="Avenir"/>
            </a:endParaRPr>
          </a:p>
          <a:p>
            <a:pPr marL="233363" marR="0" lvl="0" indent="-233363" algn="l" rtl="0">
              <a:lnSpc>
                <a:spcPct val="120000"/>
              </a:lnSpc>
              <a:spcBef>
                <a:spcPts val="300"/>
              </a:spcBef>
              <a:spcAft>
                <a:spcPts val="0"/>
              </a:spcAft>
              <a:buClr>
                <a:schemeClr val="dk1"/>
              </a:buClr>
              <a:buSzPts val="1500"/>
              <a:buFont typeface="Arial"/>
              <a:buChar char="•"/>
            </a:pPr>
            <a:r>
              <a:rPr lang="en-US" sz="1500" b="1">
                <a:solidFill>
                  <a:schemeClr val="dk1"/>
                </a:solidFill>
                <a:latin typeface="Avenir"/>
                <a:ea typeface="Avenir"/>
                <a:cs typeface="Avenir"/>
                <a:sym typeface="Avenir"/>
              </a:rPr>
              <a:t>Translates hardware (e.g., optical elements) into observatory capabilities parameters (e.g., throughput)</a:t>
            </a:r>
            <a:endParaRPr/>
          </a:p>
          <a:p>
            <a:pPr marL="233363" marR="0" lvl="0" indent="-233363" algn="l" rtl="0">
              <a:lnSpc>
                <a:spcPct val="120000"/>
              </a:lnSpc>
              <a:spcBef>
                <a:spcPts val="300"/>
              </a:spcBef>
              <a:spcAft>
                <a:spcPts val="0"/>
              </a:spcAft>
              <a:buClr>
                <a:schemeClr val="dk1"/>
              </a:buClr>
              <a:buSzPts val="1500"/>
              <a:buFont typeface="Arial"/>
              <a:buChar char="•"/>
            </a:pPr>
            <a:r>
              <a:rPr lang="en-US" sz="1500" b="1">
                <a:solidFill>
                  <a:schemeClr val="dk1"/>
                </a:solidFill>
                <a:latin typeface="Avenir"/>
                <a:ea typeface="Avenir"/>
                <a:cs typeface="Avenir"/>
                <a:sym typeface="Avenir"/>
              </a:rPr>
              <a:t>Holds unified set of astrophysical parameters and telescope / instrument capabilities parameters</a:t>
            </a:r>
            <a:endParaRPr/>
          </a:p>
          <a:p>
            <a:pPr marL="233363" marR="0" lvl="0" indent="-233363" algn="l" rtl="0">
              <a:lnSpc>
                <a:spcPct val="120000"/>
              </a:lnSpc>
              <a:spcBef>
                <a:spcPts val="300"/>
              </a:spcBef>
              <a:spcAft>
                <a:spcPts val="0"/>
              </a:spcAft>
              <a:buClr>
                <a:schemeClr val="dk1"/>
              </a:buClr>
              <a:buSzPts val="1500"/>
              <a:buFont typeface="Arial"/>
              <a:buChar char="•"/>
            </a:pPr>
            <a:r>
              <a:rPr lang="en-US" sz="1500" b="1">
                <a:solidFill>
                  <a:schemeClr val="dk1"/>
                </a:solidFill>
                <a:latin typeface="Avenir"/>
                <a:ea typeface="Avenir"/>
                <a:cs typeface="Avenir"/>
                <a:sym typeface="Avenir"/>
              </a:rPr>
              <a:t>Will eventually interface with integrated engineering model</a:t>
            </a:r>
            <a:endParaRPr/>
          </a:p>
          <a:p>
            <a:pPr marL="233363" marR="0" lvl="0" indent="-233363" algn="l" rtl="0">
              <a:lnSpc>
                <a:spcPct val="120000"/>
              </a:lnSpc>
              <a:spcBef>
                <a:spcPts val="300"/>
              </a:spcBef>
              <a:spcAft>
                <a:spcPts val="0"/>
              </a:spcAft>
              <a:buClr>
                <a:schemeClr val="dk1"/>
              </a:buClr>
              <a:buSzPts val="1500"/>
              <a:buFont typeface="Arial"/>
              <a:buChar char="•"/>
            </a:pPr>
            <a:r>
              <a:rPr lang="en-US" sz="1500" b="1">
                <a:solidFill>
                  <a:schemeClr val="dk1"/>
                </a:solidFill>
                <a:latin typeface="Avenir"/>
                <a:ea typeface="Avenir"/>
                <a:cs typeface="Avenir"/>
                <a:sym typeface="Avenir"/>
              </a:rPr>
              <a:t>Initially, will be used to explore large ranges of high-level observatory parameters</a:t>
            </a:r>
            <a:endParaRPr/>
          </a:p>
        </p:txBody>
      </p:sp>
      <p:sp>
        <p:nvSpPr>
          <p:cNvPr id="743" name="Google Shape;743;g30fe848fb44_3_250"/>
          <p:cNvSpPr/>
          <p:nvPr/>
        </p:nvSpPr>
        <p:spPr>
          <a:xfrm>
            <a:off x="1021050" y="3313770"/>
            <a:ext cx="10149900" cy="1368900"/>
          </a:xfrm>
          <a:prstGeom prst="rect">
            <a:avLst/>
          </a:prstGeom>
          <a:solidFill>
            <a:srgbClr val="C2D9FF"/>
          </a:solidFill>
          <a:ln>
            <a:noFill/>
          </a:ln>
          <a:effectLst>
            <a:outerShdw blurRad="50800" dist="38100" dir="2700000" algn="tl" rotWithShape="0">
              <a:srgbClr val="000000">
                <a:alpha val="40000"/>
              </a:srgbClr>
            </a:outerShdw>
          </a:effectLst>
        </p:spPr>
        <p:txBody>
          <a:bodyPr spcFirstLastPara="1" wrap="square" lIns="91425" tIns="45700" rIns="91425" bIns="91425" anchor="ctr" anchorCtr="0">
            <a:noAutofit/>
          </a:bodyPr>
          <a:lstStyle/>
          <a:p>
            <a:pPr marL="0" marR="0" lvl="0" indent="0" algn="ctr" rtl="0">
              <a:lnSpc>
                <a:spcPct val="120000"/>
              </a:lnSpc>
              <a:spcBef>
                <a:spcPts val="0"/>
              </a:spcBef>
              <a:spcAft>
                <a:spcPts val="0"/>
              </a:spcAft>
              <a:buNone/>
            </a:pPr>
            <a:r>
              <a:rPr lang="en-US" sz="1600" b="1">
                <a:solidFill>
                  <a:srgbClr val="3333FF"/>
                </a:solidFill>
                <a:latin typeface="Avenir"/>
                <a:ea typeface="Avenir"/>
                <a:cs typeface="Avenir"/>
                <a:sym typeface="Avenir"/>
              </a:rPr>
              <a:t>Data Simulation / Exposure Time Calculators (ETCs)</a:t>
            </a:r>
            <a:endParaRPr/>
          </a:p>
          <a:p>
            <a:pPr marL="233363" marR="0" lvl="0" indent="-233363" algn="l" rtl="0">
              <a:lnSpc>
                <a:spcPct val="120000"/>
              </a:lnSpc>
              <a:spcBef>
                <a:spcPts val="300"/>
              </a:spcBef>
              <a:spcAft>
                <a:spcPts val="0"/>
              </a:spcAft>
              <a:buClr>
                <a:schemeClr val="dk1"/>
              </a:buClr>
              <a:buSzPts val="1500"/>
              <a:buFont typeface="Arial"/>
              <a:buChar char="•"/>
            </a:pPr>
            <a:r>
              <a:rPr lang="en-US" sz="1500" b="1">
                <a:solidFill>
                  <a:schemeClr val="dk1"/>
                </a:solidFill>
                <a:latin typeface="Avenir"/>
                <a:ea typeface="Avenir"/>
                <a:cs typeface="Avenir"/>
                <a:sym typeface="Avenir"/>
              </a:rPr>
              <a:t>Interface between science results and observations</a:t>
            </a:r>
            <a:endParaRPr/>
          </a:p>
          <a:p>
            <a:pPr marL="233363" marR="0" lvl="0" indent="-233363" algn="l" rtl="0">
              <a:lnSpc>
                <a:spcPct val="120000"/>
              </a:lnSpc>
              <a:spcBef>
                <a:spcPts val="300"/>
              </a:spcBef>
              <a:spcAft>
                <a:spcPts val="0"/>
              </a:spcAft>
              <a:buClr>
                <a:schemeClr val="dk1"/>
              </a:buClr>
              <a:buSzPts val="1500"/>
              <a:buFont typeface="Arial"/>
              <a:buChar char="•"/>
            </a:pPr>
            <a:r>
              <a:rPr lang="en-US" sz="1500" b="1">
                <a:solidFill>
                  <a:schemeClr val="dk1"/>
                </a:solidFill>
                <a:latin typeface="Avenir"/>
                <a:ea typeface="Avenir"/>
                <a:cs typeface="Avenir"/>
                <a:sym typeface="Avenir"/>
              </a:rPr>
              <a:t>Translates observatory capabilities parameters into observation requirements </a:t>
            </a:r>
            <a:endParaRPr/>
          </a:p>
          <a:p>
            <a:pPr marL="233363" marR="0" lvl="0" indent="-233363" algn="l" rtl="0">
              <a:lnSpc>
                <a:spcPct val="120000"/>
              </a:lnSpc>
              <a:spcBef>
                <a:spcPts val="300"/>
              </a:spcBef>
              <a:spcAft>
                <a:spcPts val="0"/>
              </a:spcAft>
              <a:buClr>
                <a:schemeClr val="dk1"/>
              </a:buClr>
              <a:buSzPts val="1500"/>
              <a:buFont typeface="Arial"/>
              <a:buChar char="•"/>
            </a:pPr>
            <a:r>
              <a:rPr lang="en-US" sz="1500" b="1">
                <a:solidFill>
                  <a:schemeClr val="dk1"/>
                </a:solidFill>
                <a:latin typeface="Avenir"/>
                <a:ea typeface="Avenir"/>
                <a:cs typeface="Avenir"/>
                <a:sym typeface="Avenir"/>
              </a:rPr>
              <a:t>Model candidate science instruments &amp; basic observing modes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3"/>
                                        </p:tgtEl>
                                        <p:attrNameLst>
                                          <p:attrName>style.visibility</p:attrName>
                                        </p:attrNameLst>
                                      </p:cBhvr>
                                      <p:to>
                                        <p:strVal val="visible"/>
                                      </p:to>
                                    </p:set>
                                    <p:animEffect transition="in" filter="fade">
                                      <p:cBhvr>
                                        <p:cTn id="7" dur="500"/>
                                        <p:tgtEl>
                                          <p:spTgt spid="7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2"/>
                                        </p:tgtEl>
                                        <p:attrNameLst>
                                          <p:attrName>style.visibility</p:attrName>
                                        </p:attrNameLst>
                                      </p:cBhvr>
                                      <p:to>
                                        <p:strVal val="visible"/>
                                      </p:to>
                                    </p:set>
                                    <p:animEffect transition="in" filter="fade">
                                      <p:cBhvr>
                                        <p:cTn id="12" dur="500"/>
                                        <p:tgtEl>
                                          <p:spTgt spid="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249F0-455D-23FD-76DA-7E87DBC8E5BF}"/>
              </a:ext>
            </a:extLst>
          </p:cNvPr>
          <p:cNvSpPr>
            <a:spLocks noGrp="1"/>
          </p:cNvSpPr>
          <p:nvPr>
            <p:ph type="title"/>
          </p:nvPr>
        </p:nvSpPr>
        <p:spPr/>
        <p:txBody>
          <a:bodyPr>
            <a:normAutofit/>
          </a:bodyPr>
          <a:lstStyle/>
          <a:p>
            <a:r>
              <a:rPr lang="en-US" dirty="0"/>
              <a:t>New Community Science &amp; Instrument Team (CSIT)</a:t>
            </a:r>
          </a:p>
        </p:txBody>
      </p:sp>
      <p:sp>
        <p:nvSpPr>
          <p:cNvPr id="3" name="Content Placeholder 2">
            <a:extLst>
              <a:ext uri="{FF2B5EF4-FFF2-40B4-BE49-F238E27FC236}">
                <a16:creationId xmlns:a16="http://schemas.microsoft.com/office/drawing/2014/main" id="{225D121B-D68D-4941-7EAF-377068699609}"/>
              </a:ext>
            </a:extLst>
          </p:cNvPr>
          <p:cNvSpPr>
            <a:spLocks noGrp="1"/>
          </p:cNvSpPr>
          <p:nvPr>
            <p:ph idx="1"/>
          </p:nvPr>
        </p:nvSpPr>
        <p:spPr/>
        <p:txBody>
          <a:bodyPr/>
          <a:lstStyle/>
          <a:p>
            <a:r>
              <a:rPr lang="en-US" dirty="0"/>
              <a:t>CSIT team will replace the current working groups and will formally advise the HWO project</a:t>
            </a:r>
          </a:p>
          <a:p>
            <a:r>
              <a:rPr lang="en-US" dirty="0"/>
              <a:t>The team will include people who work in science and instrumentation </a:t>
            </a:r>
          </a:p>
          <a:p>
            <a:endParaRPr lang="en-US" dirty="0"/>
          </a:p>
          <a:p>
            <a:r>
              <a:rPr lang="en-US" dirty="0"/>
              <a:t>There is an </a:t>
            </a:r>
            <a:r>
              <a:rPr lang="en-US" dirty="0">
                <a:hlinkClick r:id="rId2"/>
              </a:rPr>
              <a:t>open solicitation </a:t>
            </a:r>
            <a:r>
              <a:rPr lang="en-US" dirty="0"/>
              <a:t>seeking US-based scientists (responses due March 17)</a:t>
            </a:r>
          </a:p>
          <a:p>
            <a:r>
              <a:rPr lang="en-US" dirty="0"/>
              <a:t>~20 people, plus international ex-officio participation (via national space agencies)</a:t>
            </a:r>
          </a:p>
          <a:p>
            <a:endParaRPr lang="en-US" dirty="0"/>
          </a:p>
          <a:p>
            <a:r>
              <a:rPr lang="en-US" dirty="0"/>
              <a:t>Think of this team as HWO “Co-Investigators” (pre-flight SWG?)</a:t>
            </a:r>
          </a:p>
          <a:p>
            <a:pPr marL="457200" indent="-457200">
              <a:buFont typeface="Arial" panose="020B0604020202020204" pitchFamily="34" charset="0"/>
              <a:buChar char="•"/>
            </a:pPr>
            <a:r>
              <a:rPr lang="en-US" dirty="0"/>
              <a:t>Science input, including helping evaluate science cases</a:t>
            </a:r>
          </a:p>
          <a:p>
            <a:pPr marL="457200" indent="-457200">
              <a:buFont typeface="Arial" panose="020B0604020202020204" pitchFamily="34" charset="0"/>
              <a:buChar char="•"/>
            </a:pPr>
            <a:r>
              <a:rPr lang="en-US" dirty="0"/>
              <a:t>Ambassadors for the mission </a:t>
            </a:r>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7D440BF8-26B3-A81F-E667-1DCB1E787379}"/>
              </a:ext>
            </a:extLst>
          </p:cNvPr>
          <p:cNvSpPr>
            <a:spLocks noGrp="1"/>
          </p:cNvSpPr>
          <p:nvPr>
            <p:ph type="sldNum" sz="quarter" idx="12"/>
          </p:nvPr>
        </p:nvSpPr>
        <p:spPr/>
        <p:txBody>
          <a:bodyPr/>
          <a:lstStyle/>
          <a:p>
            <a:fld id="{B4D264C2-1847-8A4C-8B30-3B8FC675CC26}" type="slidenum">
              <a:rPr lang="en-US" smtClean="0"/>
              <a:t>14</a:t>
            </a:fld>
            <a:endParaRPr lang="en-US"/>
          </a:p>
        </p:txBody>
      </p:sp>
    </p:spTree>
    <p:extLst>
      <p:ext uri="{BB962C8B-B14F-4D97-AF65-F5344CB8AC3E}">
        <p14:creationId xmlns:p14="http://schemas.microsoft.com/office/powerpoint/2010/main" val="35176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5E190-AADF-E885-10D9-57159831CE2C}"/>
              </a:ext>
            </a:extLst>
          </p:cNvPr>
          <p:cNvSpPr>
            <a:spLocks noGrp="1"/>
          </p:cNvSpPr>
          <p:nvPr>
            <p:ph type="title"/>
          </p:nvPr>
        </p:nvSpPr>
        <p:spPr/>
        <p:txBody>
          <a:bodyPr>
            <a:normAutofit fontScale="90000"/>
          </a:bodyPr>
          <a:lstStyle/>
          <a:p>
            <a:r>
              <a:rPr lang="en-US" dirty="0"/>
              <a:t>Summer 2025 HWO Science and Technology Conference</a:t>
            </a:r>
          </a:p>
        </p:txBody>
      </p:sp>
      <p:sp>
        <p:nvSpPr>
          <p:cNvPr id="3" name="Content Placeholder 2">
            <a:extLst>
              <a:ext uri="{FF2B5EF4-FFF2-40B4-BE49-F238E27FC236}">
                <a16:creationId xmlns:a16="http://schemas.microsoft.com/office/drawing/2014/main" id="{502B4930-ACCD-F97E-79FD-07F22BE8FBBC}"/>
              </a:ext>
            </a:extLst>
          </p:cNvPr>
          <p:cNvSpPr>
            <a:spLocks noGrp="1"/>
          </p:cNvSpPr>
          <p:nvPr>
            <p:ph idx="1"/>
          </p:nvPr>
        </p:nvSpPr>
        <p:spPr/>
        <p:txBody>
          <a:bodyPr/>
          <a:lstStyle/>
          <a:p>
            <a:pPr marL="457200" indent="-457200">
              <a:spcBef>
                <a:spcPts val="1200"/>
              </a:spcBef>
              <a:buFont typeface="Arial" panose="020B0604020202020204" pitchFamily="34" charset="0"/>
              <a:buChar char="•"/>
            </a:pPr>
            <a:r>
              <a:rPr lang="en-US" dirty="0">
                <a:hlinkClick r:id="rId2"/>
              </a:rPr>
              <a:t>HWO Science and Technology Conference</a:t>
            </a:r>
            <a:endParaRPr lang="en-US" dirty="0"/>
          </a:p>
          <a:p>
            <a:pPr marL="457200" indent="-457200">
              <a:spcBef>
                <a:spcPts val="1200"/>
              </a:spcBef>
              <a:buFont typeface="Arial" panose="020B0604020202020204" pitchFamily="34" charset="0"/>
              <a:buChar char="•"/>
            </a:pPr>
            <a:r>
              <a:rPr lang="en-US" dirty="0"/>
              <a:t>Venue is in Washington, DC USA</a:t>
            </a:r>
          </a:p>
          <a:p>
            <a:pPr marL="457200" indent="-457200">
              <a:spcBef>
                <a:spcPts val="1200"/>
              </a:spcBef>
              <a:buFont typeface="Arial" panose="020B0604020202020204" pitchFamily="34" charset="0"/>
              <a:buChar char="•"/>
            </a:pPr>
            <a:r>
              <a:rPr lang="en-US" dirty="0"/>
              <a:t>Dates are 28 – 31 July, 2025: mix of science and technology</a:t>
            </a:r>
          </a:p>
          <a:p>
            <a:pPr marL="1150938" lvl="1" indent="-457200">
              <a:spcBef>
                <a:spcPts val="1200"/>
              </a:spcBef>
              <a:buFont typeface="Arial" panose="020B0604020202020204" pitchFamily="34" charset="0"/>
              <a:buChar char="•"/>
            </a:pPr>
            <a:r>
              <a:rPr lang="en-US" dirty="0">
                <a:hlinkClick r:id="rId3"/>
              </a:rPr>
              <a:t>Abstracts are due 21 February</a:t>
            </a:r>
            <a:r>
              <a:rPr lang="en-US" dirty="0"/>
              <a:t>!</a:t>
            </a:r>
          </a:p>
          <a:p>
            <a:pPr marL="457200" indent="-457200">
              <a:spcBef>
                <a:spcPts val="1200"/>
              </a:spcBef>
              <a:buFont typeface="Arial" panose="020B0604020202020204" pitchFamily="34" charset="0"/>
              <a:buChar char="•"/>
            </a:pPr>
            <a:r>
              <a:rPr lang="en-US" dirty="0"/>
              <a:t>Conference will include contributed abstracts, presentations, posters. </a:t>
            </a:r>
          </a:p>
          <a:p>
            <a:pPr marL="1150938" lvl="1" indent="-457200">
              <a:spcBef>
                <a:spcPts val="1200"/>
              </a:spcBef>
              <a:buFont typeface="Arial" panose="020B0604020202020204" pitchFamily="34" charset="0"/>
              <a:buChar char="•"/>
            </a:pPr>
            <a:r>
              <a:rPr lang="en-US" sz="2800" dirty="0"/>
              <a:t>Think a regular, topical meeting open to the entire community, NOT another working groups face-to-face. </a:t>
            </a:r>
          </a:p>
        </p:txBody>
      </p:sp>
      <p:sp>
        <p:nvSpPr>
          <p:cNvPr id="4" name="Slide Number Placeholder 3">
            <a:extLst>
              <a:ext uri="{FF2B5EF4-FFF2-40B4-BE49-F238E27FC236}">
                <a16:creationId xmlns:a16="http://schemas.microsoft.com/office/drawing/2014/main" id="{498FA8DA-40B2-56DA-A167-7095CC66013D}"/>
              </a:ext>
            </a:extLst>
          </p:cNvPr>
          <p:cNvSpPr>
            <a:spLocks noGrp="1"/>
          </p:cNvSpPr>
          <p:nvPr>
            <p:ph type="sldNum" sz="quarter" idx="12"/>
          </p:nvPr>
        </p:nvSpPr>
        <p:spPr/>
        <p:txBody>
          <a:bodyPr/>
          <a:lstStyle/>
          <a:p>
            <a:fld id="{B4D264C2-1847-8A4C-8B30-3B8FC675CC26}" type="slidenum">
              <a:rPr lang="en-US" smtClean="0"/>
              <a:t>15</a:t>
            </a:fld>
            <a:endParaRPr lang="en-US"/>
          </a:p>
        </p:txBody>
      </p:sp>
    </p:spTree>
    <p:extLst>
      <p:ext uri="{BB962C8B-B14F-4D97-AF65-F5344CB8AC3E}">
        <p14:creationId xmlns:p14="http://schemas.microsoft.com/office/powerpoint/2010/main" val="405615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30fe848fb44_0_640"/>
          <p:cNvSpPr txBox="1">
            <a:spLocks noGrp="1"/>
          </p:cNvSpPr>
          <p:nvPr>
            <p:ph type="sldNum" idx="12"/>
          </p:nvPr>
        </p:nvSpPr>
        <p:spPr>
          <a:xfrm>
            <a:off x="9204073" y="6492240"/>
            <a:ext cx="2835600" cy="274200"/>
          </a:xfrm>
          <a:prstGeom prst="rect">
            <a:avLst/>
          </a:prstGeom>
        </p:spPr>
        <p:txBody>
          <a:bodyPr spcFirstLastPara="1" wrap="square" lIns="156725" tIns="78350" rIns="156725" bIns="7835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sz="1200">
                <a:solidFill>
                  <a:srgbClr val="A6B0BB"/>
                </a:solidFill>
              </a:rPr>
              <a:t>16</a:t>
            </a:fld>
            <a:endParaRPr sz="1200">
              <a:solidFill>
                <a:srgbClr val="A6B0BB"/>
              </a:solidFill>
            </a:endParaRPr>
          </a:p>
        </p:txBody>
      </p:sp>
      <p:sp>
        <p:nvSpPr>
          <p:cNvPr id="472" name="Google Shape;472;g30fe848fb44_0_640"/>
          <p:cNvSpPr/>
          <p:nvPr/>
        </p:nvSpPr>
        <p:spPr>
          <a:xfrm>
            <a:off x="285019" y="881743"/>
            <a:ext cx="11705400" cy="5451000"/>
          </a:xfrm>
          <a:prstGeom prst="rect">
            <a:avLst/>
          </a:prstGeom>
          <a:solidFill>
            <a:schemeClr val="lt1"/>
          </a:solidFill>
          <a:ln w="25400" cap="flat" cmpd="sng">
            <a:solidFill>
              <a:srgbClr val="79808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3" name="Google Shape;473;g30fe848fb44_0_640"/>
          <p:cNvSpPr/>
          <p:nvPr/>
        </p:nvSpPr>
        <p:spPr>
          <a:xfrm>
            <a:off x="368301" y="1830185"/>
            <a:ext cx="10398000" cy="240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474" name="Google Shape;474;g30fe848fb44_0_640"/>
          <p:cNvSpPr txBox="1">
            <a:spLocks noGrp="1"/>
          </p:cNvSpPr>
          <p:nvPr>
            <p:ph type="title"/>
          </p:nvPr>
        </p:nvSpPr>
        <p:spPr>
          <a:xfrm>
            <a:off x="865500" y="182880"/>
            <a:ext cx="10461000" cy="513900"/>
          </a:xfrm>
          <a:prstGeom prst="rect">
            <a:avLst/>
          </a:prstGeom>
          <a:noFill/>
          <a:ln>
            <a:noFill/>
          </a:ln>
        </p:spPr>
        <p:txBody>
          <a:bodyPr spcFirstLastPara="1" wrap="square" lIns="156725" tIns="78350" rIns="156725" bIns="78350" anchor="ctr" anchorCtr="0">
            <a:normAutofit fontScale="90000"/>
          </a:bodyPr>
          <a:lstStyle/>
          <a:p>
            <a:pPr marL="0" lvl="0" indent="0" algn="ctr" rtl="0">
              <a:lnSpc>
                <a:spcPct val="100000"/>
              </a:lnSpc>
              <a:spcBef>
                <a:spcPts val="0"/>
              </a:spcBef>
              <a:spcAft>
                <a:spcPts val="0"/>
              </a:spcAft>
              <a:buSzPct val="111111"/>
              <a:buNone/>
            </a:pPr>
            <a:r>
              <a:rPr lang="en-US"/>
              <a:t>HWO Top Level Schedule to MCR* (DRAFT)</a:t>
            </a:r>
            <a:endParaRPr/>
          </a:p>
        </p:txBody>
      </p:sp>
      <p:sp>
        <p:nvSpPr>
          <p:cNvPr id="475" name="Google Shape;475;g30fe848fb44_0_640"/>
          <p:cNvSpPr/>
          <p:nvPr/>
        </p:nvSpPr>
        <p:spPr>
          <a:xfrm>
            <a:off x="394458" y="2596155"/>
            <a:ext cx="10396200" cy="2676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476" name="Google Shape;476;g30fe848fb44_0_640"/>
          <p:cNvSpPr/>
          <p:nvPr/>
        </p:nvSpPr>
        <p:spPr>
          <a:xfrm>
            <a:off x="394459" y="4329592"/>
            <a:ext cx="10357500" cy="2895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cxnSp>
        <p:nvCxnSpPr>
          <p:cNvPr id="477" name="Google Shape;477;g30fe848fb44_0_640"/>
          <p:cNvCxnSpPr/>
          <p:nvPr/>
        </p:nvCxnSpPr>
        <p:spPr>
          <a:xfrm rot="10800000" flipH="1">
            <a:off x="285019" y="5614165"/>
            <a:ext cx="10815900" cy="24000"/>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478" name="Google Shape;478;g30fe848fb44_0_640"/>
          <p:cNvCxnSpPr/>
          <p:nvPr/>
        </p:nvCxnSpPr>
        <p:spPr>
          <a:xfrm rot="10800000">
            <a:off x="11066429" y="1542340"/>
            <a:ext cx="0" cy="4200600"/>
          </a:xfrm>
          <a:prstGeom prst="straightConnector1">
            <a:avLst/>
          </a:prstGeom>
          <a:solidFill>
            <a:schemeClr val="accent1"/>
          </a:solidFill>
          <a:ln w="9525" cap="flat" cmpd="sng">
            <a:solidFill>
              <a:schemeClr val="dk1"/>
            </a:solidFill>
            <a:prstDash val="dash"/>
            <a:round/>
            <a:headEnd type="none" w="sm" len="sm"/>
            <a:tailEnd type="none" w="sm" len="sm"/>
          </a:ln>
        </p:spPr>
      </p:cxnSp>
      <p:cxnSp>
        <p:nvCxnSpPr>
          <p:cNvPr id="479" name="Google Shape;479;g30fe848fb44_0_640"/>
          <p:cNvCxnSpPr/>
          <p:nvPr/>
        </p:nvCxnSpPr>
        <p:spPr>
          <a:xfrm rot="10800000">
            <a:off x="9237629" y="1542340"/>
            <a:ext cx="0" cy="4200600"/>
          </a:xfrm>
          <a:prstGeom prst="straightConnector1">
            <a:avLst/>
          </a:prstGeom>
          <a:solidFill>
            <a:schemeClr val="accent1"/>
          </a:solidFill>
          <a:ln w="9525" cap="flat" cmpd="sng">
            <a:solidFill>
              <a:schemeClr val="dk1"/>
            </a:solidFill>
            <a:prstDash val="dash"/>
            <a:round/>
            <a:headEnd type="none" w="sm" len="sm"/>
            <a:tailEnd type="none" w="sm" len="sm"/>
          </a:ln>
        </p:spPr>
      </p:cxnSp>
      <p:cxnSp>
        <p:nvCxnSpPr>
          <p:cNvPr id="480" name="Google Shape;480;g30fe848fb44_0_640"/>
          <p:cNvCxnSpPr/>
          <p:nvPr/>
        </p:nvCxnSpPr>
        <p:spPr>
          <a:xfrm rot="10800000">
            <a:off x="7399304" y="1628065"/>
            <a:ext cx="0" cy="4200600"/>
          </a:xfrm>
          <a:prstGeom prst="straightConnector1">
            <a:avLst/>
          </a:prstGeom>
          <a:solidFill>
            <a:schemeClr val="accent1"/>
          </a:solidFill>
          <a:ln w="9525" cap="flat" cmpd="sng">
            <a:solidFill>
              <a:schemeClr val="dk1"/>
            </a:solidFill>
            <a:prstDash val="dash"/>
            <a:round/>
            <a:headEnd type="none" w="sm" len="sm"/>
            <a:tailEnd type="none" w="sm" len="sm"/>
          </a:ln>
        </p:spPr>
      </p:cxnSp>
      <p:cxnSp>
        <p:nvCxnSpPr>
          <p:cNvPr id="481" name="Google Shape;481;g30fe848fb44_0_640"/>
          <p:cNvCxnSpPr/>
          <p:nvPr/>
        </p:nvCxnSpPr>
        <p:spPr>
          <a:xfrm rot="10800000">
            <a:off x="5580029" y="1542340"/>
            <a:ext cx="0" cy="4200600"/>
          </a:xfrm>
          <a:prstGeom prst="straightConnector1">
            <a:avLst/>
          </a:prstGeom>
          <a:solidFill>
            <a:schemeClr val="accent1"/>
          </a:solidFill>
          <a:ln w="9525" cap="flat" cmpd="sng">
            <a:solidFill>
              <a:schemeClr val="dk1"/>
            </a:solidFill>
            <a:prstDash val="dash"/>
            <a:round/>
            <a:headEnd type="none" w="sm" len="sm"/>
            <a:tailEnd type="none" w="sm" len="sm"/>
          </a:ln>
        </p:spPr>
      </p:cxnSp>
      <p:cxnSp>
        <p:nvCxnSpPr>
          <p:cNvPr id="482" name="Google Shape;482;g30fe848fb44_0_640"/>
          <p:cNvCxnSpPr/>
          <p:nvPr/>
        </p:nvCxnSpPr>
        <p:spPr>
          <a:xfrm rot="10800000">
            <a:off x="3751229" y="1542340"/>
            <a:ext cx="0" cy="4200600"/>
          </a:xfrm>
          <a:prstGeom prst="straightConnector1">
            <a:avLst/>
          </a:prstGeom>
          <a:solidFill>
            <a:schemeClr val="accent1"/>
          </a:solidFill>
          <a:ln w="9525" cap="flat" cmpd="sng">
            <a:solidFill>
              <a:schemeClr val="dk1"/>
            </a:solidFill>
            <a:prstDash val="dash"/>
            <a:round/>
            <a:headEnd type="none" w="sm" len="sm"/>
            <a:tailEnd type="none" w="sm" len="sm"/>
          </a:ln>
        </p:spPr>
      </p:cxnSp>
      <p:sp>
        <p:nvSpPr>
          <p:cNvPr id="483" name="Google Shape;483;g30fe848fb44_0_640"/>
          <p:cNvSpPr txBox="1"/>
          <p:nvPr/>
        </p:nvSpPr>
        <p:spPr>
          <a:xfrm>
            <a:off x="1655729" y="5643999"/>
            <a:ext cx="697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2025</a:t>
            </a:r>
            <a:endParaRPr/>
          </a:p>
        </p:txBody>
      </p:sp>
      <p:sp>
        <p:nvSpPr>
          <p:cNvPr id="484" name="Google Shape;484;g30fe848fb44_0_640"/>
          <p:cNvSpPr txBox="1"/>
          <p:nvPr/>
        </p:nvSpPr>
        <p:spPr>
          <a:xfrm>
            <a:off x="3402415" y="5658286"/>
            <a:ext cx="697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2026</a:t>
            </a:r>
            <a:endParaRPr/>
          </a:p>
        </p:txBody>
      </p:sp>
      <p:sp>
        <p:nvSpPr>
          <p:cNvPr id="485" name="Google Shape;485;g30fe848fb44_0_640"/>
          <p:cNvSpPr txBox="1"/>
          <p:nvPr/>
        </p:nvSpPr>
        <p:spPr>
          <a:xfrm>
            <a:off x="5221689" y="5649833"/>
            <a:ext cx="697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2027</a:t>
            </a:r>
            <a:endParaRPr/>
          </a:p>
        </p:txBody>
      </p:sp>
      <p:sp>
        <p:nvSpPr>
          <p:cNvPr id="486" name="Google Shape;486;g30fe848fb44_0_640"/>
          <p:cNvSpPr txBox="1"/>
          <p:nvPr/>
        </p:nvSpPr>
        <p:spPr>
          <a:xfrm>
            <a:off x="7069540" y="5701149"/>
            <a:ext cx="697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2028</a:t>
            </a:r>
            <a:endParaRPr/>
          </a:p>
        </p:txBody>
      </p:sp>
      <p:sp>
        <p:nvSpPr>
          <p:cNvPr id="487" name="Google Shape;487;g30fe848fb44_0_640"/>
          <p:cNvSpPr txBox="1"/>
          <p:nvPr/>
        </p:nvSpPr>
        <p:spPr>
          <a:xfrm>
            <a:off x="8917391" y="5701149"/>
            <a:ext cx="697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2029</a:t>
            </a:r>
            <a:endParaRPr/>
          </a:p>
        </p:txBody>
      </p:sp>
      <p:sp>
        <p:nvSpPr>
          <p:cNvPr id="488" name="Google Shape;488;g30fe848fb44_0_640"/>
          <p:cNvSpPr txBox="1"/>
          <p:nvPr/>
        </p:nvSpPr>
        <p:spPr>
          <a:xfrm>
            <a:off x="10752104" y="5701149"/>
            <a:ext cx="697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2030</a:t>
            </a:r>
            <a:endParaRPr/>
          </a:p>
        </p:txBody>
      </p:sp>
      <p:sp>
        <p:nvSpPr>
          <p:cNvPr id="489" name="Google Shape;489;g30fe848fb44_0_640"/>
          <p:cNvSpPr/>
          <p:nvPr/>
        </p:nvSpPr>
        <p:spPr>
          <a:xfrm>
            <a:off x="10671146" y="1820451"/>
            <a:ext cx="190500" cy="238200"/>
          </a:xfrm>
          <a:prstGeom prst="diamond">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490" name="Google Shape;490;g30fe848fb44_0_640"/>
          <p:cNvSpPr txBox="1"/>
          <p:nvPr/>
        </p:nvSpPr>
        <p:spPr>
          <a:xfrm>
            <a:off x="10528896" y="1477755"/>
            <a:ext cx="5133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MCR </a:t>
            </a:r>
            <a:endParaRPr/>
          </a:p>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10/29</a:t>
            </a:r>
            <a:endParaRPr/>
          </a:p>
        </p:txBody>
      </p:sp>
      <p:sp>
        <p:nvSpPr>
          <p:cNvPr id="491" name="Google Shape;491;g30fe848fb44_0_640"/>
          <p:cNvSpPr/>
          <p:nvPr/>
        </p:nvSpPr>
        <p:spPr>
          <a:xfrm>
            <a:off x="9601359" y="4338933"/>
            <a:ext cx="190500" cy="238200"/>
          </a:xfrm>
          <a:prstGeom prst="diamond">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492" name="Google Shape;492;g30fe848fb44_0_640"/>
          <p:cNvSpPr/>
          <p:nvPr/>
        </p:nvSpPr>
        <p:spPr>
          <a:xfrm>
            <a:off x="2252194" y="2587611"/>
            <a:ext cx="190500" cy="238200"/>
          </a:xfrm>
          <a:prstGeom prst="diamond">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493" name="Google Shape;493;g30fe848fb44_0_640"/>
          <p:cNvSpPr/>
          <p:nvPr/>
        </p:nvSpPr>
        <p:spPr>
          <a:xfrm>
            <a:off x="8989082" y="2587858"/>
            <a:ext cx="190500" cy="238200"/>
          </a:xfrm>
          <a:prstGeom prst="diamond">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494" name="Google Shape;494;g30fe848fb44_0_640"/>
          <p:cNvSpPr txBox="1"/>
          <p:nvPr/>
        </p:nvSpPr>
        <p:spPr>
          <a:xfrm>
            <a:off x="331253" y="4339490"/>
            <a:ext cx="17412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Technology Development</a:t>
            </a:r>
            <a:endParaRPr/>
          </a:p>
        </p:txBody>
      </p:sp>
      <p:sp>
        <p:nvSpPr>
          <p:cNvPr id="495" name="Google Shape;495;g30fe848fb44_0_640"/>
          <p:cNvSpPr txBox="1"/>
          <p:nvPr/>
        </p:nvSpPr>
        <p:spPr>
          <a:xfrm>
            <a:off x="9344845" y="4056289"/>
            <a:ext cx="5721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TRL 5</a:t>
            </a:r>
            <a:endParaRPr/>
          </a:p>
        </p:txBody>
      </p:sp>
      <p:sp>
        <p:nvSpPr>
          <p:cNvPr id="496" name="Google Shape;496;g30fe848fb44_0_640"/>
          <p:cNvSpPr txBox="1"/>
          <p:nvPr/>
        </p:nvSpPr>
        <p:spPr>
          <a:xfrm>
            <a:off x="1504936" y="2347803"/>
            <a:ext cx="23793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EAC-1, 2, and 3 Designs Completed</a:t>
            </a:r>
            <a:endParaRPr/>
          </a:p>
        </p:txBody>
      </p:sp>
      <p:sp>
        <p:nvSpPr>
          <p:cNvPr id="497" name="Google Shape;497;g30fe848fb44_0_640"/>
          <p:cNvSpPr txBox="1"/>
          <p:nvPr/>
        </p:nvSpPr>
        <p:spPr>
          <a:xfrm>
            <a:off x="4546136" y="2336393"/>
            <a:ext cx="16353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EAC-4 and 5 Completed</a:t>
            </a:r>
            <a:endParaRPr/>
          </a:p>
        </p:txBody>
      </p:sp>
      <p:sp>
        <p:nvSpPr>
          <p:cNvPr id="498" name="Google Shape;498;g30fe848fb44_0_640"/>
          <p:cNvSpPr/>
          <p:nvPr/>
        </p:nvSpPr>
        <p:spPr>
          <a:xfrm>
            <a:off x="336332" y="5108276"/>
            <a:ext cx="10441800" cy="346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499" name="Google Shape;499;g30fe848fb44_0_640"/>
          <p:cNvSpPr txBox="1"/>
          <p:nvPr/>
        </p:nvSpPr>
        <p:spPr>
          <a:xfrm>
            <a:off x="307660" y="5089298"/>
            <a:ext cx="14046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Launcher/Servicing </a:t>
            </a:r>
            <a:endParaRPr/>
          </a:p>
          <a:p>
            <a:pPr marL="0" marR="0" lvl="0" indent="0" algn="l"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Development</a:t>
            </a:r>
            <a:endParaRPr/>
          </a:p>
        </p:txBody>
      </p:sp>
      <p:sp>
        <p:nvSpPr>
          <p:cNvPr id="500" name="Google Shape;500;g30fe848fb44_0_640"/>
          <p:cNvSpPr txBox="1"/>
          <p:nvPr/>
        </p:nvSpPr>
        <p:spPr>
          <a:xfrm>
            <a:off x="9468436" y="4583352"/>
            <a:ext cx="5022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03/29</a:t>
            </a:r>
            <a:endParaRPr/>
          </a:p>
        </p:txBody>
      </p:sp>
      <p:sp>
        <p:nvSpPr>
          <p:cNvPr id="501" name="Google Shape;501;g30fe848fb44_0_640"/>
          <p:cNvSpPr/>
          <p:nvPr/>
        </p:nvSpPr>
        <p:spPr>
          <a:xfrm>
            <a:off x="381829" y="3456802"/>
            <a:ext cx="10396200" cy="1935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502" name="Google Shape;502;g30fe848fb44_0_640"/>
          <p:cNvSpPr txBox="1"/>
          <p:nvPr/>
        </p:nvSpPr>
        <p:spPr>
          <a:xfrm>
            <a:off x="379071" y="3439590"/>
            <a:ext cx="665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Science</a:t>
            </a:r>
            <a:endParaRPr/>
          </a:p>
        </p:txBody>
      </p:sp>
      <p:sp>
        <p:nvSpPr>
          <p:cNvPr id="503" name="Google Shape;503;g30fe848fb44_0_640"/>
          <p:cNvSpPr/>
          <p:nvPr/>
        </p:nvSpPr>
        <p:spPr>
          <a:xfrm>
            <a:off x="5341138" y="3433817"/>
            <a:ext cx="190500" cy="238200"/>
          </a:xfrm>
          <a:prstGeom prst="diamond">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504" name="Google Shape;504;g30fe848fb44_0_640"/>
          <p:cNvSpPr txBox="1"/>
          <p:nvPr/>
        </p:nvSpPr>
        <p:spPr>
          <a:xfrm>
            <a:off x="5210732" y="3664547"/>
            <a:ext cx="5022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12/26</a:t>
            </a:r>
            <a:endParaRPr/>
          </a:p>
        </p:txBody>
      </p:sp>
      <p:sp>
        <p:nvSpPr>
          <p:cNvPr id="505" name="Google Shape;505;g30fe848fb44_0_640"/>
          <p:cNvSpPr txBox="1"/>
          <p:nvPr/>
        </p:nvSpPr>
        <p:spPr>
          <a:xfrm>
            <a:off x="5159687" y="3178918"/>
            <a:ext cx="6687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Draft L1</a:t>
            </a:r>
            <a:endParaRPr/>
          </a:p>
        </p:txBody>
      </p:sp>
      <p:sp>
        <p:nvSpPr>
          <p:cNvPr id="506" name="Google Shape;506;g30fe848fb44_0_640"/>
          <p:cNvSpPr txBox="1"/>
          <p:nvPr/>
        </p:nvSpPr>
        <p:spPr>
          <a:xfrm>
            <a:off x="2307581" y="910210"/>
            <a:ext cx="1197355"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dirty="0">
                <a:solidFill>
                  <a:srgbClr val="000000"/>
                </a:solidFill>
                <a:latin typeface="Arial"/>
                <a:ea typeface="Arial"/>
                <a:cs typeface="Arial"/>
                <a:sym typeface="Arial"/>
              </a:rPr>
              <a:t>HWO Science &amp; Technology  </a:t>
            </a:r>
            <a:endParaRPr dirty="0"/>
          </a:p>
          <a:p>
            <a:pPr marL="0" marR="0" lvl="0" indent="0" algn="ctr" rtl="0">
              <a:lnSpc>
                <a:spcPct val="100000"/>
              </a:lnSpc>
              <a:spcBef>
                <a:spcPts val="0"/>
              </a:spcBef>
              <a:spcAft>
                <a:spcPts val="0"/>
              </a:spcAft>
              <a:buNone/>
            </a:pPr>
            <a:r>
              <a:rPr lang="en-US" sz="1000" b="1" i="0" u="none" strike="noStrike" cap="none" dirty="0">
                <a:solidFill>
                  <a:srgbClr val="000000"/>
                </a:solidFill>
                <a:latin typeface="Arial"/>
                <a:ea typeface="Arial"/>
                <a:cs typeface="Arial"/>
                <a:sym typeface="Arial"/>
              </a:rPr>
              <a:t>Conference</a:t>
            </a:r>
            <a:endParaRPr dirty="0"/>
          </a:p>
        </p:txBody>
      </p:sp>
      <p:sp>
        <p:nvSpPr>
          <p:cNvPr id="507" name="Google Shape;507;g30fe848fb44_0_640"/>
          <p:cNvSpPr/>
          <p:nvPr/>
        </p:nvSpPr>
        <p:spPr>
          <a:xfrm>
            <a:off x="2801334" y="1848627"/>
            <a:ext cx="190500" cy="238200"/>
          </a:xfrm>
          <a:prstGeom prst="diamond">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508" name="Google Shape;508;g30fe848fb44_0_640"/>
          <p:cNvSpPr txBox="1"/>
          <p:nvPr/>
        </p:nvSpPr>
        <p:spPr>
          <a:xfrm>
            <a:off x="2625208" y="2052978"/>
            <a:ext cx="5022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dirty="0">
                <a:solidFill>
                  <a:srgbClr val="000000"/>
                </a:solidFill>
                <a:latin typeface="Arial"/>
                <a:ea typeface="Arial"/>
                <a:cs typeface="Arial"/>
                <a:sym typeface="Arial"/>
              </a:rPr>
              <a:t>07/25</a:t>
            </a:r>
            <a:endParaRPr dirty="0"/>
          </a:p>
        </p:txBody>
      </p:sp>
      <p:sp>
        <p:nvSpPr>
          <p:cNvPr id="509" name="Google Shape;509;g30fe848fb44_0_640"/>
          <p:cNvSpPr/>
          <p:nvPr/>
        </p:nvSpPr>
        <p:spPr>
          <a:xfrm>
            <a:off x="5727434" y="1806285"/>
            <a:ext cx="190500" cy="238200"/>
          </a:xfrm>
          <a:prstGeom prst="diamond">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510" name="Google Shape;510;g30fe848fb44_0_640"/>
          <p:cNvSpPr txBox="1"/>
          <p:nvPr/>
        </p:nvSpPr>
        <p:spPr>
          <a:xfrm>
            <a:off x="5582858" y="2068231"/>
            <a:ext cx="5022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02/27</a:t>
            </a:r>
            <a:endParaRPr/>
          </a:p>
        </p:txBody>
      </p:sp>
      <p:sp>
        <p:nvSpPr>
          <p:cNvPr id="511" name="Google Shape;511;g30fe848fb44_0_640"/>
          <p:cNvSpPr txBox="1"/>
          <p:nvPr/>
        </p:nvSpPr>
        <p:spPr>
          <a:xfrm>
            <a:off x="5137738" y="1276635"/>
            <a:ext cx="13566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Down-select to </a:t>
            </a:r>
            <a:endParaRPr/>
          </a:p>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Single Architecture</a:t>
            </a:r>
            <a:endParaRPr/>
          </a:p>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CML4</a:t>
            </a:r>
            <a:endParaRPr/>
          </a:p>
        </p:txBody>
      </p:sp>
      <p:sp>
        <p:nvSpPr>
          <p:cNvPr id="512" name="Google Shape;512;g30fe848fb44_0_640"/>
          <p:cNvSpPr/>
          <p:nvPr/>
        </p:nvSpPr>
        <p:spPr>
          <a:xfrm>
            <a:off x="9579973" y="1814118"/>
            <a:ext cx="190500" cy="238200"/>
          </a:xfrm>
          <a:prstGeom prst="diamond">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513" name="Google Shape;513;g30fe848fb44_0_640"/>
          <p:cNvSpPr txBox="1"/>
          <p:nvPr/>
        </p:nvSpPr>
        <p:spPr>
          <a:xfrm>
            <a:off x="9424882" y="2094836"/>
            <a:ext cx="5022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03/29</a:t>
            </a:r>
            <a:endParaRPr/>
          </a:p>
        </p:txBody>
      </p:sp>
      <p:sp>
        <p:nvSpPr>
          <p:cNvPr id="514" name="Google Shape;514;g30fe848fb44_0_640"/>
          <p:cNvSpPr txBox="1"/>
          <p:nvPr/>
        </p:nvSpPr>
        <p:spPr>
          <a:xfrm>
            <a:off x="9312594" y="1556535"/>
            <a:ext cx="6630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CML 5</a:t>
            </a:r>
            <a:endParaRPr/>
          </a:p>
        </p:txBody>
      </p:sp>
      <p:sp>
        <p:nvSpPr>
          <p:cNvPr id="515" name="Google Shape;515;g30fe848fb44_0_640"/>
          <p:cNvSpPr/>
          <p:nvPr/>
        </p:nvSpPr>
        <p:spPr>
          <a:xfrm>
            <a:off x="2055670" y="3416102"/>
            <a:ext cx="190500" cy="238200"/>
          </a:xfrm>
          <a:prstGeom prst="diamond">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516" name="Google Shape;516;g30fe848fb44_0_640"/>
          <p:cNvSpPr txBox="1"/>
          <p:nvPr/>
        </p:nvSpPr>
        <p:spPr>
          <a:xfrm>
            <a:off x="1925265" y="3646832"/>
            <a:ext cx="5022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01/25</a:t>
            </a:r>
            <a:endParaRPr/>
          </a:p>
        </p:txBody>
      </p:sp>
      <p:sp>
        <p:nvSpPr>
          <p:cNvPr id="517" name="Google Shape;517;g30fe848fb44_0_640"/>
          <p:cNvSpPr txBox="1"/>
          <p:nvPr/>
        </p:nvSpPr>
        <p:spPr>
          <a:xfrm>
            <a:off x="1326425" y="3040226"/>
            <a:ext cx="12858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Comm. Sci &amp; Instr</a:t>
            </a:r>
            <a:endParaRPr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Team (CSIT) Call</a:t>
            </a:r>
            <a:endParaRPr/>
          </a:p>
        </p:txBody>
      </p:sp>
      <p:sp>
        <p:nvSpPr>
          <p:cNvPr id="518" name="Google Shape;518;g30fe848fb44_0_640"/>
          <p:cNvSpPr txBox="1"/>
          <p:nvPr/>
        </p:nvSpPr>
        <p:spPr>
          <a:xfrm>
            <a:off x="265176" y="5654631"/>
            <a:ext cx="697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2024</a:t>
            </a:r>
            <a:endParaRPr/>
          </a:p>
        </p:txBody>
      </p:sp>
      <p:cxnSp>
        <p:nvCxnSpPr>
          <p:cNvPr id="519" name="Google Shape;519;g30fe848fb44_0_640"/>
          <p:cNvCxnSpPr/>
          <p:nvPr/>
        </p:nvCxnSpPr>
        <p:spPr>
          <a:xfrm rot="10800000">
            <a:off x="1897617" y="1439564"/>
            <a:ext cx="0" cy="4200600"/>
          </a:xfrm>
          <a:prstGeom prst="straightConnector1">
            <a:avLst/>
          </a:prstGeom>
          <a:solidFill>
            <a:schemeClr val="accent1"/>
          </a:solidFill>
          <a:ln w="9525" cap="flat" cmpd="sng">
            <a:solidFill>
              <a:schemeClr val="dk1"/>
            </a:solidFill>
            <a:prstDash val="dash"/>
            <a:round/>
            <a:headEnd type="none" w="sm" len="sm"/>
            <a:tailEnd type="none" w="sm" len="sm"/>
          </a:ln>
        </p:spPr>
      </p:cxnSp>
      <p:sp>
        <p:nvSpPr>
          <p:cNvPr id="520" name="Google Shape;520;g30fe848fb44_0_640"/>
          <p:cNvSpPr/>
          <p:nvPr/>
        </p:nvSpPr>
        <p:spPr>
          <a:xfrm>
            <a:off x="5211593" y="2562803"/>
            <a:ext cx="190500" cy="238200"/>
          </a:xfrm>
          <a:prstGeom prst="diamond">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521" name="Google Shape;521;g30fe848fb44_0_640"/>
          <p:cNvSpPr txBox="1"/>
          <p:nvPr/>
        </p:nvSpPr>
        <p:spPr>
          <a:xfrm>
            <a:off x="5037483" y="2781820"/>
            <a:ext cx="5022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11/26</a:t>
            </a:r>
            <a:endParaRPr/>
          </a:p>
        </p:txBody>
      </p:sp>
      <p:sp>
        <p:nvSpPr>
          <p:cNvPr id="522" name="Google Shape;522;g30fe848fb44_0_640"/>
          <p:cNvSpPr txBox="1"/>
          <p:nvPr/>
        </p:nvSpPr>
        <p:spPr>
          <a:xfrm>
            <a:off x="2099346" y="2806632"/>
            <a:ext cx="5022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03/25</a:t>
            </a:r>
            <a:endParaRPr/>
          </a:p>
        </p:txBody>
      </p:sp>
      <p:sp>
        <p:nvSpPr>
          <p:cNvPr id="523" name="Google Shape;523;g30fe848fb44_0_640"/>
          <p:cNvSpPr txBox="1"/>
          <p:nvPr/>
        </p:nvSpPr>
        <p:spPr>
          <a:xfrm>
            <a:off x="8786723" y="2834894"/>
            <a:ext cx="5022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11/28</a:t>
            </a:r>
            <a:endParaRPr/>
          </a:p>
        </p:txBody>
      </p:sp>
      <p:sp>
        <p:nvSpPr>
          <p:cNvPr id="524" name="Google Shape;524;g30fe848fb44_0_640"/>
          <p:cNvSpPr/>
          <p:nvPr/>
        </p:nvSpPr>
        <p:spPr>
          <a:xfrm>
            <a:off x="2539515" y="4317791"/>
            <a:ext cx="190500" cy="238200"/>
          </a:xfrm>
          <a:prstGeom prst="diamond">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525" name="Google Shape;525;g30fe848fb44_0_640"/>
          <p:cNvSpPr txBox="1"/>
          <p:nvPr/>
        </p:nvSpPr>
        <p:spPr>
          <a:xfrm>
            <a:off x="2389549" y="4571862"/>
            <a:ext cx="5022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05/25</a:t>
            </a:r>
            <a:endParaRPr/>
          </a:p>
        </p:txBody>
      </p:sp>
      <p:sp>
        <p:nvSpPr>
          <p:cNvPr id="526" name="Google Shape;526;g30fe848fb44_0_640"/>
          <p:cNvSpPr txBox="1"/>
          <p:nvPr/>
        </p:nvSpPr>
        <p:spPr>
          <a:xfrm>
            <a:off x="2107351" y="3841727"/>
            <a:ext cx="9558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HWO </a:t>
            </a:r>
            <a:endParaRPr/>
          </a:p>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Advisory </a:t>
            </a:r>
            <a:endParaRPr/>
          </a:p>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Board (HAB)</a:t>
            </a:r>
            <a:endParaRPr/>
          </a:p>
        </p:txBody>
      </p:sp>
      <p:sp>
        <p:nvSpPr>
          <p:cNvPr id="527" name="Google Shape;527;g30fe848fb44_0_640"/>
          <p:cNvSpPr/>
          <p:nvPr/>
        </p:nvSpPr>
        <p:spPr>
          <a:xfrm>
            <a:off x="3181013" y="4314248"/>
            <a:ext cx="190500" cy="238200"/>
          </a:xfrm>
          <a:prstGeom prst="diamond">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528" name="Google Shape;528;g30fe848fb44_0_640"/>
          <p:cNvSpPr txBox="1"/>
          <p:nvPr/>
        </p:nvSpPr>
        <p:spPr>
          <a:xfrm>
            <a:off x="3031046" y="4568319"/>
            <a:ext cx="5022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08/25</a:t>
            </a:r>
            <a:endParaRPr/>
          </a:p>
        </p:txBody>
      </p:sp>
      <p:sp>
        <p:nvSpPr>
          <p:cNvPr id="529" name="Google Shape;529;g30fe848fb44_0_640"/>
          <p:cNvSpPr txBox="1"/>
          <p:nvPr/>
        </p:nvSpPr>
        <p:spPr>
          <a:xfrm>
            <a:off x="2893991" y="3954689"/>
            <a:ext cx="9285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TAB TRL-5 </a:t>
            </a:r>
            <a:endParaRPr/>
          </a:p>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Plan Review</a:t>
            </a:r>
            <a:endParaRPr/>
          </a:p>
        </p:txBody>
      </p:sp>
      <p:sp>
        <p:nvSpPr>
          <p:cNvPr id="530" name="Google Shape;530;g30fe848fb44_0_640"/>
          <p:cNvSpPr txBox="1"/>
          <p:nvPr/>
        </p:nvSpPr>
        <p:spPr>
          <a:xfrm>
            <a:off x="1643798" y="5071752"/>
            <a:ext cx="19545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New Glenn 1</a:t>
            </a:r>
            <a:r>
              <a:rPr lang="en-US" sz="1000" b="1" i="0" u="none" strike="noStrike" cap="none" baseline="30000">
                <a:solidFill>
                  <a:srgbClr val="000000"/>
                </a:solidFill>
                <a:latin typeface="Arial"/>
                <a:ea typeface="Arial"/>
                <a:cs typeface="Arial"/>
                <a:sym typeface="Arial"/>
              </a:rPr>
              <a:t>st</a:t>
            </a:r>
            <a:r>
              <a:rPr lang="en-US" sz="1000" b="1" i="0" u="none" strike="noStrike" cap="none">
                <a:solidFill>
                  <a:srgbClr val="000000"/>
                </a:solidFill>
                <a:latin typeface="Arial"/>
                <a:ea typeface="Arial"/>
                <a:cs typeface="Arial"/>
                <a:sym typeface="Arial"/>
              </a:rPr>
              <a:t> Launch, </a:t>
            </a:r>
            <a:endParaRPr/>
          </a:p>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Starship Landing and Refuel</a:t>
            </a:r>
            <a:endParaRPr/>
          </a:p>
        </p:txBody>
      </p:sp>
      <p:sp>
        <p:nvSpPr>
          <p:cNvPr id="531" name="Google Shape;531;g30fe848fb44_0_640"/>
          <p:cNvSpPr/>
          <p:nvPr/>
        </p:nvSpPr>
        <p:spPr>
          <a:xfrm>
            <a:off x="6808410" y="4312773"/>
            <a:ext cx="190500" cy="238200"/>
          </a:xfrm>
          <a:prstGeom prst="diamond">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532" name="Google Shape;532;g30fe848fb44_0_640"/>
          <p:cNvSpPr txBox="1"/>
          <p:nvPr/>
        </p:nvSpPr>
        <p:spPr>
          <a:xfrm>
            <a:off x="6663829" y="4567423"/>
            <a:ext cx="5022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08/27</a:t>
            </a:r>
            <a:endParaRPr/>
          </a:p>
        </p:txBody>
      </p:sp>
      <p:sp>
        <p:nvSpPr>
          <p:cNvPr id="533" name="Google Shape;533;g30fe848fb44_0_640"/>
          <p:cNvSpPr txBox="1"/>
          <p:nvPr/>
        </p:nvSpPr>
        <p:spPr>
          <a:xfrm>
            <a:off x="6137686" y="4037849"/>
            <a:ext cx="13932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RST Commissioned</a:t>
            </a:r>
            <a:endParaRPr/>
          </a:p>
        </p:txBody>
      </p:sp>
      <p:sp>
        <p:nvSpPr>
          <p:cNvPr id="534" name="Google Shape;534;g30fe848fb44_0_640"/>
          <p:cNvSpPr/>
          <p:nvPr/>
        </p:nvSpPr>
        <p:spPr>
          <a:xfrm>
            <a:off x="3817125" y="3419650"/>
            <a:ext cx="190500" cy="238200"/>
          </a:xfrm>
          <a:prstGeom prst="diamond">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535" name="Google Shape;535;g30fe848fb44_0_640"/>
          <p:cNvSpPr txBox="1"/>
          <p:nvPr/>
        </p:nvSpPr>
        <p:spPr>
          <a:xfrm>
            <a:off x="3686720" y="3650380"/>
            <a:ext cx="5022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01/26</a:t>
            </a:r>
            <a:endParaRPr/>
          </a:p>
        </p:txBody>
      </p:sp>
      <p:sp>
        <p:nvSpPr>
          <p:cNvPr id="536" name="Google Shape;536;g30fe848fb44_0_640"/>
          <p:cNvSpPr txBox="1"/>
          <p:nvPr/>
        </p:nvSpPr>
        <p:spPr>
          <a:xfrm>
            <a:off x="3439502" y="3091626"/>
            <a:ext cx="10311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HWO Journal </a:t>
            </a:r>
            <a:endParaRPr/>
          </a:p>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Spec Edn.</a:t>
            </a:r>
            <a:endParaRPr/>
          </a:p>
        </p:txBody>
      </p:sp>
      <p:sp>
        <p:nvSpPr>
          <p:cNvPr id="537" name="Google Shape;537;g30fe848fb44_0_640"/>
          <p:cNvSpPr txBox="1"/>
          <p:nvPr/>
        </p:nvSpPr>
        <p:spPr>
          <a:xfrm>
            <a:off x="361353" y="2578355"/>
            <a:ext cx="12153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SE and Modeling</a:t>
            </a:r>
            <a:endParaRPr/>
          </a:p>
        </p:txBody>
      </p:sp>
      <p:sp>
        <p:nvSpPr>
          <p:cNvPr id="538" name="Google Shape;538;g30fe848fb44_0_640"/>
          <p:cNvSpPr txBox="1"/>
          <p:nvPr/>
        </p:nvSpPr>
        <p:spPr>
          <a:xfrm>
            <a:off x="8643214" y="2167627"/>
            <a:ext cx="10728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MCR Baseline </a:t>
            </a:r>
            <a:endParaRPr/>
          </a:p>
          <a:p>
            <a:pPr marL="0" marR="0" lvl="0" indent="0" algn="l"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Completed</a:t>
            </a:r>
            <a:endParaRPr/>
          </a:p>
        </p:txBody>
      </p:sp>
      <p:sp>
        <p:nvSpPr>
          <p:cNvPr id="539" name="Google Shape;539;g30fe848fb44_0_640"/>
          <p:cNvSpPr/>
          <p:nvPr/>
        </p:nvSpPr>
        <p:spPr>
          <a:xfrm>
            <a:off x="2661723" y="3426733"/>
            <a:ext cx="190500" cy="238200"/>
          </a:xfrm>
          <a:prstGeom prst="diamond">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540" name="Google Shape;540;g30fe848fb44_0_640"/>
          <p:cNvSpPr txBox="1"/>
          <p:nvPr/>
        </p:nvSpPr>
        <p:spPr>
          <a:xfrm>
            <a:off x="2531318" y="3657463"/>
            <a:ext cx="5022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07/25</a:t>
            </a:r>
            <a:endParaRPr/>
          </a:p>
        </p:txBody>
      </p:sp>
      <p:sp>
        <p:nvSpPr>
          <p:cNvPr id="541" name="Google Shape;541;g30fe848fb44_0_640"/>
          <p:cNvSpPr txBox="1"/>
          <p:nvPr/>
        </p:nvSpPr>
        <p:spPr>
          <a:xfrm>
            <a:off x="2468204" y="3050857"/>
            <a:ext cx="8451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CSIT Team</a:t>
            </a:r>
            <a:endParaRPr/>
          </a:p>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Selection</a:t>
            </a:r>
            <a:endParaRPr/>
          </a:p>
        </p:txBody>
      </p:sp>
      <p:sp>
        <p:nvSpPr>
          <p:cNvPr id="542" name="Google Shape;542;g30fe848fb44_0_640"/>
          <p:cNvSpPr txBox="1"/>
          <p:nvPr/>
        </p:nvSpPr>
        <p:spPr>
          <a:xfrm>
            <a:off x="2205060" y="2046163"/>
            <a:ext cx="5022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05/25</a:t>
            </a:r>
            <a:endParaRPr/>
          </a:p>
        </p:txBody>
      </p:sp>
      <p:sp>
        <p:nvSpPr>
          <p:cNvPr id="543" name="Google Shape;543;g30fe848fb44_0_640"/>
          <p:cNvSpPr txBox="1"/>
          <p:nvPr/>
        </p:nvSpPr>
        <p:spPr>
          <a:xfrm>
            <a:off x="880697" y="923329"/>
            <a:ext cx="17739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Pre-Formulation </a:t>
            </a:r>
            <a:endParaRPr/>
          </a:p>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Plan w/Detailed </a:t>
            </a:r>
            <a:endParaRPr/>
          </a:p>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Technology </a:t>
            </a:r>
            <a:endParaRPr/>
          </a:p>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Roadmaps</a:t>
            </a:r>
            <a:endParaRPr/>
          </a:p>
        </p:txBody>
      </p:sp>
      <p:sp>
        <p:nvSpPr>
          <p:cNvPr id="544" name="Google Shape;544;g30fe848fb44_0_640"/>
          <p:cNvSpPr/>
          <p:nvPr/>
        </p:nvSpPr>
        <p:spPr>
          <a:xfrm>
            <a:off x="2387895" y="1838268"/>
            <a:ext cx="190500" cy="238200"/>
          </a:xfrm>
          <a:prstGeom prst="diamond">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545" name="Google Shape;545;g30fe848fb44_0_640"/>
          <p:cNvSpPr txBox="1"/>
          <p:nvPr/>
        </p:nvSpPr>
        <p:spPr>
          <a:xfrm>
            <a:off x="9390888" y="6446520"/>
            <a:ext cx="1794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*Contingent on Funding</a:t>
            </a:r>
            <a:endParaRPr/>
          </a:p>
        </p:txBody>
      </p:sp>
      <p:sp>
        <p:nvSpPr>
          <p:cNvPr id="546" name="Google Shape;546;g30fe848fb44_0_640"/>
          <p:cNvSpPr/>
          <p:nvPr/>
        </p:nvSpPr>
        <p:spPr>
          <a:xfrm>
            <a:off x="1949278" y="1833830"/>
            <a:ext cx="190500" cy="238200"/>
          </a:xfrm>
          <a:prstGeom prst="diamond">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547" name="Google Shape;547;g30fe848fb44_0_640"/>
          <p:cNvSpPr txBox="1"/>
          <p:nvPr/>
        </p:nvSpPr>
        <p:spPr>
          <a:xfrm>
            <a:off x="355708" y="1208668"/>
            <a:ext cx="10518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Draft Detailed </a:t>
            </a:r>
            <a:endParaRPr/>
          </a:p>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Technology</a:t>
            </a:r>
            <a:endParaRPr/>
          </a:p>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 Roadmaps</a:t>
            </a:r>
            <a:endParaRPr/>
          </a:p>
        </p:txBody>
      </p:sp>
      <p:sp>
        <p:nvSpPr>
          <p:cNvPr id="548" name="Google Shape;548;g30fe848fb44_0_640"/>
          <p:cNvSpPr txBox="1"/>
          <p:nvPr/>
        </p:nvSpPr>
        <p:spPr>
          <a:xfrm>
            <a:off x="1822710" y="2056060"/>
            <a:ext cx="4314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1/25</a:t>
            </a:r>
            <a:endParaRPr/>
          </a:p>
        </p:txBody>
      </p:sp>
      <p:sp>
        <p:nvSpPr>
          <p:cNvPr id="549" name="Google Shape;549;g30fe848fb44_0_640"/>
          <p:cNvSpPr/>
          <p:nvPr/>
        </p:nvSpPr>
        <p:spPr>
          <a:xfrm>
            <a:off x="3111389" y="1832862"/>
            <a:ext cx="190500" cy="238200"/>
          </a:xfrm>
          <a:prstGeom prst="diamond">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550" name="Google Shape;550;g30fe848fb44_0_640"/>
          <p:cNvSpPr txBox="1"/>
          <p:nvPr/>
        </p:nvSpPr>
        <p:spPr>
          <a:xfrm>
            <a:off x="3019343" y="2047724"/>
            <a:ext cx="5022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08/25</a:t>
            </a:r>
            <a:endParaRPr/>
          </a:p>
        </p:txBody>
      </p:sp>
      <p:sp>
        <p:nvSpPr>
          <p:cNvPr id="551" name="Google Shape;551;g30fe848fb44_0_640"/>
          <p:cNvSpPr txBox="1"/>
          <p:nvPr/>
        </p:nvSpPr>
        <p:spPr>
          <a:xfrm>
            <a:off x="2937329" y="1590103"/>
            <a:ext cx="5340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CML3</a:t>
            </a:r>
            <a:endParaRPr/>
          </a:p>
        </p:txBody>
      </p:sp>
      <p:cxnSp>
        <p:nvCxnSpPr>
          <p:cNvPr id="552" name="Google Shape;552;g30fe848fb44_0_640"/>
          <p:cNvCxnSpPr/>
          <p:nvPr/>
        </p:nvCxnSpPr>
        <p:spPr>
          <a:xfrm>
            <a:off x="2091236" y="1502415"/>
            <a:ext cx="326700" cy="329700"/>
          </a:xfrm>
          <a:prstGeom prst="straightConnector1">
            <a:avLst/>
          </a:prstGeom>
          <a:noFill/>
          <a:ln w="9525" cap="flat" cmpd="sng">
            <a:solidFill>
              <a:srgbClr val="A1AAB6"/>
            </a:solidFill>
            <a:prstDash val="solid"/>
            <a:round/>
            <a:headEnd type="none" w="sm" len="sm"/>
            <a:tailEnd type="triangle" w="med" len="med"/>
          </a:ln>
        </p:spPr>
      </p:cxnSp>
      <p:cxnSp>
        <p:nvCxnSpPr>
          <p:cNvPr id="553" name="Google Shape;553;g30fe848fb44_0_640"/>
          <p:cNvCxnSpPr>
            <a:endCxn id="507" idx="0"/>
          </p:cNvCxnSpPr>
          <p:nvPr/>
        </p:nvCxnSpPr>
        <p:spPr>
          <a:xfrm>
            <a:off x="2879484" y="1408827"/>
            <a:ext cx="17100" cy="439800"/>
          </a:xfrm>
          <a:prstGeom prst="straightConnector1">
            <a:avLst/>
          </a:prstGeom>
          <a:noFill/>
          <a:ln w="9525" cap="flat" cmpd="sng">
            <a:solidFill>
              <a:srgbClr val="A1AAB6"/>
            </a:solidFill>
            <a:prstDash val="solid"/>
            <a:round/>
            <a:headEnd type="none" w="sm" len="sm"/>
            <a:tailEnd type="triangle" w="med" len="med"/>
          </a:ln>
        </p:spPr>
      </p:cxnSp>
      <p:sp>
        <p:nvSpPr>
          <p:cNvPr id="554" name="Google Shape;554;g30fe848fb44_0_640"/>
          <p:cNvSpPr txBox="1"/>
          <p:nvPr/>
        </p:nvSpPr>
        <p:spPr>
          <a:xfrm>
            <a:off x="3337152" y="5089298"/>
            <a:ext cx="12090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Mission Robotic </a:t>
            </a:r>
            <a:endParaRPr/>
          </a:p>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Vehicle </a:t>
            </a:r>
            <a:endParaRPr/>
          </a:p>
        </p:txBody>
      </p:sp>
      <p:cxnSp>
        <p:nvCxnSpPr>
          <p:cNvPr id="555" name="Google Shape;555;g30fe848fb44_0_640"/>
          <p:cNvCxnSpPr/>
          <p:nvPr/>
        </p:nvCxnSpPr>
        <p:spPr>
          <a:xfrm>
            <a:off x="1170027" y="1696875"/>
            <a:ext cx="849000" cy="135900"/>
          </a:xfrm>
          <a:prstGeom prst="straightConnector1">
            <a:avLst/>
          </a:prstGeom>
          <a:noFill/>
          <a:ln w="9525" cap="flat" cmpd="sng">
            <a:solidFill>
              <a:srgbClr val="A1AAB6"/>
            </a:solidFill>
            <a:prstDash val="solid"/>
            <a:round/>
            <a:headEnd type="none" w="sm" len="sm"/>
            <a:tailEnd type="triangle" w="med" len="med"/>
          </a:ln>
        </p:spPr>
      </p:cxnSp>
      <p:sp>
        <p:nvSpPr>
          <p:cNvPr id="556" name="Google Shape;556;g30fe848fb44_0_640"/>
          <p:cNvSpPr txBox="1"/>
          <p:nvPr/>
        </p:nvSpPr>
        <p:spPr>
          <a:xfrm>
            <a:off x="348653" y="1841755"/>
            <a:ext cx="6174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Project</a:t>
            </a:r>
            <a:endParaRPr/>
          </a:p>
        </p:txBody>
      </p:sp>
      <p:sp>
        <p:nvSpPr>
          <p:cNvPr id="557" name="Google Shape;557;g30fe848fb44_0_640"/>
          <p:cNvSpPr txBox="1"/>
          <p:nvPr/>
        </p:nvSpPr>
        <p:spPr>
          <a:xfrm>
            <a:off x="9796761" y="1477755"/>
            <a:ext cx="5373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ITR</a:t>
            </a:r>
            <a:endParaRPr/>
          </a:p>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 06/29</a:t>
            </a:r>
            <a:endParaRPr/>
          </a:p>
        </p:txBody>
      </p:sp>
      <p:sp>
        <p:nvSpPr>
          <p:cNvPr id="558" name="Google Shape;558;g30fe848fb44_0_640"/>
          <p:cNvSpPr/>
          <p:nvPr/>
        </p:nvSpPr>
        <p:spPr>
          <a:xfrm>
            <a:off x="9950199" y="1811633"/>
            <a:ext cx="190500" cy="238200"/>
          </a:xfrm>
          <a:prstGeom prst="diamond">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559" name="Google Shape;559;g30fe848fb44_0_640"/>
          <p:cNvSpPr/>
          <p:nvPr/>
        </p:nvSpPr>
        <p:spPr>
          <a:xfrm>
            <a:off x="3892199" y="4359140"/>
            <a:ext cx="190500" cy="238200"/>
          </a:xfrm>
          <a:prstGeom prst="diamond">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Arial Narrow"/>
              <a:ea typeface="Arial Narrow"/>
              <a:cs typeface="Arial Narrow"/>
              <a:sym typeface="Arial Narrow"/>
            </a:endParaRPr>
          </a:p>
        </p:txBody>
      </p:sp>
      <p:sp>
        <p:nvSpPr>
          <p:cNvPr id="560" name="Google Shape;560;g30fe848fb44_0_640"/>
          <p:cNvSpPr txBox="1"/>
          <p:nvPr/>
        </p:nvSpPr>
        <p:spPr>
          <a:xfrm>
            <a:off x="3625413" y="3954689"/>
            <a:ext cx="10149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Tech Journal </a:t>
            </a:r>
            <a:endParaRPr/>
          </a:p>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Spec Edn</a:t>
            </a:r>
            <a:endParaRPr sz="1000" b="1" i="0" u="none" strike="noStrike" cap="none">
              <a:solidFill>
                <a:srgbClr val="000000"/>
              </a:solidFill>
              <a:latin typeface="Arial"/>
              <a:ea typeface="Arial"/>
              <a:cs typeface="Arial"/>
              <a:sym typeface="Arial"/>
            </a:endParaRPr>
          </a:p>
        </p:txBody>
      </p:sp>
      <p:sp>
        <p:nvSpPr>
          <p:cNvPr id="561" name="Google Shape;561;g30fe848fb44_0_640"/>
          <p:cNvSpPr txBox="1"/>
          <p:nvPr/>
        </p:nvSpPr>
        <p:spPr>
          <a:xfrm>
            <a:off x="3815613" y="4581019"/>
            <a:ext cx="4314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Arial"/>
                <a:ea typeface="Arial"/>
                <a:cs typeface="Arial"/>
                <a:sym typeface="Arial"/>
              </a:rPr>
              <a:t>3/25</a:t>
            </a:r>
            <a:endParaRPr/>
          </a:p>
        </p:txBody>
      </p:sp>
      <p:sp>
        <p:nvSpPr>
          <p:cNvPr id="3" name="Oval 2">
            <a:extLst>
              <a:ext uri="{FF2B5EF4-FFF2-40B4-BE49-F238E27FC236}">
                <a16:creationId xmlns:a16="http://schemas.microsoft.com/office/drawing/2014/main" id="{D4D68A7A-EA49-4D6A-933D-051354218805}"/>
              </a:ext>
            </a:extLst>
          </p:cNvPr>
          <p:cNvSpPr/>
          <p:nvPr/>
        </p:nvSpPr>
        <p:spPr>
          <a:xfrm>
            <a:off x="2974734" y="1592078"/>
            <a:ext cx="635087" cy="71191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FAAF7-D548-39D6-46AD-B4469B55B36E}"/>
              </a:ext>
            </a:extLst>
          </p:cNvPr>
          <p:cNvSpPr>
            <a:spLocks noGrp="1"/>
          </p:cNvSpPr>
          <p:nvPr>
            <p:ph type="title"/>
          </p:nvPr>
        </p:nvSpPr>
        <p:spPr/>
        <p:txBody>
          <a:bodyPr/>
          <a:lstStyle/>
          <a:p>
            <a:r>
              <a:rPr lang="en-US" dirty="0"/>
              <a:t>CML 3 Report and Science Cases documentation</a:t>
            </a:r>
          </a:p>
        </p:txBody>
      </p:sp>
      <p:sp>
        <p:nvSpPr>
          <p:cNvPr id="3" name="Content Placeholder 2">
            <a:extLst>
              <a:ext uri="{FF2B5EF4-FFF2-40B4-BE49-F238E27FC236}">
                <a16:creationId xmlns:a16="http://schemas.microsoft.com/office/drawing/2014/main" id="{D930C51E-D8EE-A293-8D90-97C502E01BA0}"/>
              </a:ext>
            </a:extLst>
          </p:cNvPr>
          <p:cNvSpPr>
            <a:spLocks noGrp="1"/>
          </p:cNvSpPr>
          <p:nvPr>
            <p:ph idx="1"/>
          </p:nvPr>
        </p:nvSpPr>
        <p:spPr/>
        <p:txBody>
          <a:bodyPr/>
          <a:lstStyle/>
          <a:p>
            <a:r>
              <a:rPr lang="en-US" dirty="0"/>
              <a:t>The CML 3 report is a NASA document aimed at a NASA/stakeholder audience. It will include all science cases in some form and will include all SCDD authors as co-authors. </a:t>
            </a:r>
          </a:p>
          <a:p>
            <a:endParaRPr lang="en-US" dirty="0"/>
          </a:p>
          <a:p>
            <a:r>
              <a:rPr lang="en-US" dirty="0"/>
              <a:t>Plans for journal special issue(s) are still being formed. Courtney Dressing will lead the science issue(s). Janice Lee has volunteered to help with journal logistics – thank you! </a:t>
            </a:r>
          </a:p>
          <a:p>
            <a:r>
              <a:rPr lang="en-US" dirty="0"/>
              <a:t>	</a:t>
            </a:r>
          </a:p>
        </p:txBody>
      </p:sp>
      <p:sp>
        <p:nvSpPr>
          <p:cNvPr id="4" name="Slide Number Placeholder 3">
            <a:extLst>
              <a:ext uri="{FF2B5EF4-FFF2-40B4-BE49-F238E27FC236}">
                <a16:creationId xmlns:a16="http://schemas.microsoft.com/office/drawing/2014/main" id="{21B4D218-73DB-0B49-08AE-869F50228CCD}"/>
              </a:ext>
            </a:extLst>
          </p:cNvPr>
          <p:cNvSpPr>
            <a:spLocks noGrp="1"/>
          </p:cNvSpPr>
          <p:nvPr>
            <p:ph type="sldNum" sz="quarter" idx="12"/>
          </p:nvPr>
        </p:nvSpPr>
        <p:spPr/>
        <p:txBody>
          <a:bodyPr/>
          <a:lstStyle/>
          <a:p>
            <a:fld id="{B4D264C2-1847-8A4C-8B30-3B8FC675CC26}" type="slidenum">
              <a:rPr lang="en-US" smtClean="0"/>
              <a:t>17</a:t>
            </a:fld>
            <a:endParaRPr lang="en-US"/>
          </a:p>
        </p:txBody>
      </p:sp>
    </p:spTree>
    <p:extLst>
      <p:ext uri="{BB962C8B-B14F-4D97-AF65-F5344CB8AC3E}">
        <p14:creationId xmlns:p14="http://schemas.microsoft.com/office/powerpoint/2010/main" val="2513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4D857B-A4C7-C9E4-2916-AE273A4547E6}"/>
              </a:ext>
            </a:extLst>
          </p:cNvPr>
          <p:cNvPicPr>
            <a:picLocks noChangeAspect="1"/>
          </p:cNvPicPr>
          <p:nvPr/>
        </p:nvPicPr>
        <p:blipFill>
          <a:blip r:embed="rId3"/>
          <a:stretch>
            <a:fillRect/>
          </a:stretch>
        </p:blipFill>
        <p:spPr>
          <a:xfrm>
            <a:off x="8164286" y="845969"/>
            <a:ext cx="2792872" cy="1237903"/>
          </a:xfrm>
          <a:prstGeom prst="rect">
            <a:avLst/>
          </a:prstGeom>
        </p:spPr>
      </p:pic>
      <p:sp>
        <p:nvSpPr>
          <p:cNvPr id="2" name="Title 1">
            <a:extLst>
              <a:ext uri="{FF2B5EF4-FFF2-40B4-BE49-F238E27FC236}">
                <a16:creationId xmlns:a16="http://schemas.microsoft.com/office/drawing/2014/main" id="{6425C4F3-BF03-83E5-FDB7-0063DFBCCCDD}"/>
              </a:ext>
            </a:extLst>
          </p:cNvPr>
          <p:cNvSpPr>
            <a:spLocks noGrp="1"/>
          </p:cNvSpPr>
          <p:nvPr>
            <p:ph type="title"/>
          </p:nvPr>
        </p:nvSpPr>
        <p:spPr>
          <a:xfrm>
            <a:off x="316031" y="142653"/>
            <a:ext cx="11887200" cy="914400"/>
          </a:xfrm>
        </p:spPr>
        <p:txBody>
          <a:bodyPr>
            <a:normAutofit fontScale="90000"/>
          </a:bodyPr>
          <a:lstStyle/>
          <a:p>
            <a:r>
              <a:rPr lang="en-US" dirty="0">
                <a:solidFill>
                  <a:schemeClr val="bg1"/>
                </a:solidFill>
              </a:rPr>
              <a:t>HWO Has Contributors From Around the World:</a:t>
            </a:r>
            <a:br>
              <a:rPr lang="en-US" dirty="0">
                <a:solidFill>
                  <a:schemeClr val="bg1"/>
                </a:solidFill>
              </a:rPr>
            </a:br>
            <a:r>
              <a:rPr lang="en-US" dirty="0">
                <a:solidFill>
                  <a:schemeClr val="bg1"/>
                </a:solidFill>
              </a:rPr>
              <a:t>Get Involved!</a:t>
            </a:r>
          </a:p>
        </p:txBody>
      </p:sp>
      <p:sp>
        <p:nvSpPr>
          <p:cNvPr id="13" name="TextBox 12">
            <a:extLst>
              <a:ext uri="{FF2B5EF4-FFF2-40B4-BE49-F238E27FC236}">
                <a16:creationId xmlns:a16="http://schemas.microsoft.com/office/drawing/2014/main" id="{4535B71C-D078-7F2B-9594-DD2A331B3342}"/>
              </a:ext>
            </a:extLst>
          </p:cNvPr>
          <p:cNvSpPr txBox="1"/>
          <p:nvPr/>
        </p:nvSpPr>
        <p:spPr>
          <a:xfrm>
            <a:off x="10003551" y="3429000"/>
            <a:ext cx="1535131" cy="666977"/>
          </a:xfrm>
          <a:prstGeom prst="rect">
            <a:avLst/>
          </a:prstGeom>
          <a:noFill/>
        </p:spPr>
        <p:txBody>
          <a:bodyPr wrap="square" rtlCol="0">
            <a:spAutoFit/>
          </a:bodyPr>
          <a:lstStyle/>
          <a:p>
            <a:pPr algn="ctr"/>
            <a:r>
              <a:rPr lang="en-US" sz="1867" b="1" dirty="0"/>
              <a:t>Now Outdated!</a:t>
            </a:r>
          </a:p>
        </p:txBody>
      </p:sp>
      <p:pic>
        <p:nvPicPr>
          <p:cNvPr id="1028" name="Picture 4" descr="Megan Ansdell (@megaparsec808) / X">
            <a:extLst>
              <a:ext uri="{FF2B5EF4-FFF2-40B4-BE49-F238E27FC236}">
                <a16:creationId xmlns:a16="http://schemas.microsoft.com/office/drawing/2014/main" id="{670AC7CC-1393-62C3-778E-1F4605D418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540" y="1336128"/>
            <a:ext cx="2826923" cy="15243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1231713-07E8-85A4-2011-2139C8B5D1E7}"/>
              </a:ext>
            </a:extLst>
          </p:cNvPr>
          <p:cNvSpPr txBox="1"/>
          <p:nvPr/>
        </p:nvSpPr>
        <p:spPr>
          <a:xfrm>
            <a:off x="3403331" y="3078603"/>
            <a:ext cx="1414375" cy="379656"/>
          </a:xfrm>
          <a:prstGeom prst="rect">
            <a:avLst/>
          </a:prstGeom>
          <a:noFill/>
        </p:spPr>
        <p:txBody>
          <a:bodyPr wrap="square" rtlCol="0">
            <a:spAutoFit/>
          </a:bodyPr>
          <a:lstStyle/>
          <a:p>
            <a:r>
              <a:rPr lang="en-US" sz="1867" dirty="0">
                <a:solidFill>
                  <a:schemeClr val="tx1"/>
                </a:solidFill>
              </a:rPr>
              <a:t>AAS 2024 </a:t>
            </a:r>
          </a:p>
        </p:txBody>
      </p:sp>
      <p:sp>
        <p:nvSpPr>
          <p:cNvPr id="10" name="Rectangle 9"/>
          <p:cNvSpPr/>
          <p:nvPr/>
        </p:nvSpPr>
        <p:spPr>
          <a:xfrm>
            <a:off x="4639338" y="2633043"/>
            <a:ext cx="5542581" cy="1015663"/>
          </a:xfrm>
          <a:prstGeom prst="rect">
            <a:avLst/>
          </a:prstGeom>
        </p:spPr>
        <p:txBody>
          <a:bodyPr wrap="square">
            <a:spAutoFit/>
          </a:bodyPr>
          <a:lstStyle/>
          <a:p>
            <a:pPr algn="ctr"/>
            <a:r>
              <a:rPr lang="en-US" sz="1800" b="1" dirty="0">
                <a:solidFill>
                  <a:schemeClr val="bg1"/>
                </a:solidFill>
                <a:hlinkClick r:id="rId5"/>
              </a:rPr>
              <a:t>https://science.nasa.gov/astrophysics/programs/habitable-worlds-observatory/</a:t>
            </a:r>
            <a:endParaRPr lang="en-US" sz="1800" b="1" dirty="0">
              <a:solidFill>
                <a:schemeClr val="bg1"/>
              </a:solidFill>
            </a:endParaRPr>
          </a:p>
          <a:p>
            <a:pPr algn="ctr"/>
            <a:endParaRPr lang="en-US" sz="2400" b="1" dirty="0">
              <a:solidFill>
                <a:schemeClr val="bg1"/>
              </a:solidFill>
              <a:effectLst/>
            </a:endParaRPr>
          </a:p>
        </p:txBody>
      </p:sp>
      <p:pic>
        <p:nvPicPr>
          <p:cNvPr id="16" name="Picture 15"/>
          <p:cNvPicPr>
            <a:picLocks noChangeAspect="1"/>
          </p:cNvPicPr>
          <p:nvPr/>
        </p:nvPicPr>
        <p:blipFill>
          <a:blip r:embed="rId6"/>
          <a:stretch>
            <a:fillRect/>
          </a:stretch>
        </p:blipFill>
        <p:spPr>
          <a:xfrm>
            <a:off x="3130347" y="1037890"/>
            <a:ext cx="4195739" cy="1297527"/>
          </a:xfrm>
          <a:prstGeom prst="rect">
            <a:avLst/>
          </a:prstGeom>
        </p:spPr>
      </p:pic>
      <p:sp>
        <p:nvSpPr>
          <p:cNvPr id="17" name="TextBox 16">
            <a:extLst>
              <a:ext uri="{FF2B5EF4-FFF2-40B4-BE49-F238E27FC236}">
                <a16:creationId xmlns:a16="http://schemas.microsoft.com/office/drawing/2014/main" id="{F40FEE40-2817-B8EE-3412-43D501CA99B8}"/>
              </a:ext>
            </a:extLst>
          </p:cNvPr>
          <p:cNvSpPr txBox="1"/>
          <p:nvPr/>
        </p:nvSpPr>
        <p:spPr>
          <a:xfrm>
            <a:off x="7210155" y="2052839"/>
            <a:ext cx="4981845" cy="379656"/>
          </a:xfrm>
          <a:prstGeom prst="rect">
            <a:avLst/>
          </a:prstGeom>
          <a:noFill/>
        </p:spPr>
        <p:txBody>
          <a:bodyPr wrap="square">
            <a:spAutoFit/>
          </a:bodyPr>
          <a:lstStyle/>
          <a:p>
            <a:r>
              <a:rPr lang="en-US" sz="1867" dirty="0">
                <a:solidFill>
                  <a:schemeClr val="bg1"/>
                </a:solidFill>
                <a:latin typeface="Avenir" panose="02000503020000020003" pitchFamily="2" charset="0"/>
              </a:rPr>
              <a:t>HWO Global Involvement in Working Groups!</a:t>
            </a:r>
            <a:endParaRPr lang="en-US" sz="1867" dirty="0">
              <a:solidFill>
                <a:schemeClr val="bg1"/>
              </a:solidFill>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4687" y="3586380"/>
            <a:ext cx="9111688" cy="2860279"/>
          </a:xfrm>
          <a:prstGeom prst="rect">
            <a:avLst/>
          </a:prstGeom>
        </p:spPr>
      </p:pic>
      <p:sp>
        <p:nvSpPr>
          <p:cNvPr id="11" name="TextBox 10">
            <a:extLst>
              <a:ext uri="{FF2B5EF4-FFF2-40B4-BE49-F238E27FC236}">
                <a16:creationId xmlns:a16="http://schemas.microsoft.com/office/drawing/2014/main" id="{F40FEE40-2817-B8EE-3412-43D501CA99B8}"/>
              </a:ext>
            </a:extLst>
          </p:cNvPr>
          <p:cNvSpPr txBox="1"/>
          <p:nvPr/>
        </p:nvSpPr>
        <p:spPr>
          <a:xfrm>
            <a:off x="117604" y="3002909"/>
            <a:ext cx="2822221" cy="379656"/>
          </a:xfrm>
          <a:prstGeom prst="rect">
            <a:avLst/>
          </a:prstGeom>
          <a:noFill/>
        </p:spPr>
        <p:txBody>
          <a:bodyPr wrap="square">
            <a:spAutoFit/>
          </a:bodyPr>
          <a:lstStyle/>
          <a:p>
            <a:r>
              <a:rPr lang="en-US" sz="1867" dirty="0">
                <a:solidFill>
                  <a:srgbClr val="FFFFFF"/>
                </a:solidFill>
                <a:latin typeface="Avenir" panose="02000503020000020003" pitchFamily="2" charset="0"/>
              </a:rPr>
              <a:t>Jan 2024 AAS Meeting</a:t>
            </a:r>
            <a:endParaRPr lang="en-US" sz="1867" dirty="0"/>
          </a:p>
        </p:txBody>
      </p:sp>
      <p:sp>
        <p:nvSpPr>
          <p:cNvPr id="18" name="TextBox 17">
            <a:extLst>
              <a:ext uri="{FF2B5EF4-FFF2-40B4-BE49-F238E27FC236}">
                <a16:creationId xmlns:a16="http://schemas.microsoft.com/office/drawing/2014/main" id="{F40FEE40-2817-B8EE-3412-43D501CA99B8}"/>
              </a:ext>
            </a:extLst>
          </p:cNvPr>
          <p:cNvSpPr txBox="1"/>
          <p:nvPr/>
        </p:nvSpPr>
        <p:spPr>
          <a:xfrm>
            <a:off x="4318290" y="3583425"/>
            <a:ext cx="4088434" cy="379656"/>
          </a:xfrm>
          <a:prstGeom prst="rect">
            <a:avLst/>
          </a:prstGeom>
          <a:noFill/>
        </p:spPr>
        <p:txBody>
          <a:bodyPr wrap="square">
            <a:spAutoFit/>
          </a:bodyPr>
          <a:lstStyle/>
          <a:p>
            <a:r>
              <a:rPr lang="en-US" sz="1867" dirty="0">
                <a:solidFill>
                  <a:srgbClr val="FFFFFF"/>
                </a:solidFill>
                <a:latin typeface="Avenir" panose="02000503020000020003" pitchFamily="2" charset="0"/>
              </a:rPr>
              <a:t>HWO Face to Face Meeting</a:t>
            </a:r>
            <a:endParaRPr lang="en-US" sz="1867" dirty="0"/>
          </a:p>
        </p:txBody>
      </p:sp>
    </p:spTree>
    <p:extLst>
      <p:ext uri="{BB962C8B-B14F-4D97-AF65-F5344CB8AC3E}">
        <p14:creationId xmlns:p14="http://schemas.microsoft.com/office/powerpoint/2010/main" val="13964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D2EFA-2B27-718E-8D9F-37185F5F69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3D0C19-52C5-2AA5-EA4D-3CB11A52831E}"/>
              </a:ext>
            </a:extLst>
          </p:cNvPr>
          <p:cNvSpPr>
            <a:spLocks noGrp="1"/>
          </p:cNvSpPr>
          <p:nvPr>
            <p:ph type="title"/>
          </p:nvPr>
        </p:nvSpPr>
        <p:spPr/>
        <p:txBody>
          <a:bodyPr>
            <a:normAutofit fontScale="90000"/>
          </a:bodyPr>
          <a:lstStyle/>
          <a:p>
            <a:r>
              <a:rPr lang="en-US" dirty="0"/>
              <a:t>Other NASA astrophysics missions &amp; tech opportunities</a:t>
            </a:r>
          </a:p>
        </p:txBody>
      </p:sp>
      <p:sp>
        <p:nvSpPr>
          <p:cNvPr id="3" name="Content Placeholder 2">
            <a:extLst>
              <a:ext uri="{FF2B5EF4-FFF2-40B4-BE49-F238E27FC236}">
                <a16:creationId xmlns:a16="http://schemas.microsoft.com/office/drawing/2014/main" id="{08A1C870-6EDD-97E0-4F4C-15E1ACA22DD0}"/>
              </a:ext>
            </a:extLst>
          </p:cNvPr>
          <p:cNvSpPr>
            <a:spLocks noGrp="1"/>
          </p:cNvSpPr>
          <p:nvPr>
            <p:ph idx="1"/>
          </p:nvPr>
        </p:nvSpPr>
        <p:spPr>
          <a:xfrm>
            <a:off x="149352" y="1097280"/>
            <a:ext cx="11887200" cy="5120640"/>
          </a:xfrm>
        </p:spPr>
        <p:txBody>
          <a:bodyPr/>
          <a:lstStyle/>
          <a:p>
            <a:pPr marL="457200" indent="-457200">
              <a:spcBef>
                <a:spcPts val="1200"/>
              </a:spcBef>
              <a:buFont typeface="Arial" panose="020B0604020202020204" pitchFamily="34" charset="0"/>
              <a:buChar char="•"/>
            </a:pPr>
            <a:r>
              <a:rPr lang="en-US" dirty="0"/>
              <a:t>Keep your eyes open for proposal solicitations on </a:t>
            </a:r>
            <a:r>
              <a:rPr lang="en-US" dirty="0">
                <a:hlinkClick r:id="rId2"/>
              </a:rPr>
              <a:t>NSPIRES</a:t>
            </a:r>
            <a:r>
              <a:rPr lang="en-US" dirty="0"/>
              <a:t>:</a:t>
            </a:r>
          </a:p>
          <a:p>
            <a:pPr marL="1150938" lvl="1" indent="-457200">
              <a:spcBef>
                <a:spcPts val="1200"/>
              </a:spcBef>
              <a:buFont typeface="Arial" panose="020B0604020202020204" pitchFamily="34" charset="0"/>
              <a:buChar char="•"/>
            </a:pPr>
            <a:r>
              <a:rPr lang="en-US" dirty="0">
                <a:hlinkClick r:id="rId3"/>
              </a:rPr>
              <a:t>NASA Astrophysics Pioneers </a:t>
            </a:r>
            <a:r>
              <a:rPr lang="en-US" dirty="0"/>
              <a:t>are research balloons and </a:t>
            </a:r>
            <a:r>
              <a:rPr lang="en-US" dirty="0" err="1"/>
              <a:t>smallsat</a:t>
            </a:r>
            <a:r>
              <a:rPr lang="en-US" dirty="0"/>
              <a:t> missions (like </a:t>
            </a:r>
            <a:r>
              <a:rPr lang="en-US" dirty="0">
                <a:hlinkClick r:id="rId4"/>
              </a:rPr>
              <a:t>Aspera</a:t>
            </a:r>
            <a:r>
              <a:rPr lang="en-US" dirty="0"/>
              <a:t> &amp;  </a:t>
            </a:r>
            <a:r>
              <a:rPr lang="en-US" dirty="0">
                <a:hlinkClick r:id="rId5"/>
              </a:rPr>
              <a:t>Pandora</a:t>
            </a:r>
            <a:r>
              <a:rPr lang="en-US" dirty="0"/>
              <a:t>)</a:t>
            </a:r>
          </a:p>
          <a:p>
            <a:pPr marL="1150938" lvl="1" indent="-457200">
              <a:spcBef>
                <a:spcPts val="1200"/>
              </a:spcBef>
              <a:buFont typeface="Arial" panose="020B0604020202020204" pitchFamily="34" charset="0"/>
              <a:buChar char="•"/>
            </a:pPr>
            <a:r>
              <a:rPr lang="en-US" dirty="0"/>
              <a:t>Astrophysics Research and Analysis (</a:t>
            </a:r>
            <a:r>
              <a:rPr lang="en-US" dirty="0">
                <a:hlinkClick r:id="rId6"/>
              </a:rPr>
              <a:t>APRA</a:t>
            </a:r>
            <a:r>
              <a:rPr lang="en-US" dirty="0"/>
              <a:t>; balloons, </a:t>
            </a:r>
            <a:r>
              <a:rPr lang="en-US" dirty="0" err="1"/>
              <a:t>cubesats</a:t>
            </a:r>
            <a:r>
              <a:rPr lang="en-US" dirty="0"/>
              <a:t>, low TRL) or Strategic Astrophysics Technology (</a:t>
            </a:r>
            <a:r>
              <a:rPr lang="en-US" dirty="0">
                <a:hlinkClick r:id="rId7"/>
              </a:rPr>
              <a:t>SAT</a:t>
            </a:r>
            <a:r>
              <a:rPr lang="en-US" dirty="0"/>
              <a:t>; mid-TRL)</a:t>
            </a:r>
          </a:p>
          <a:p>
            <a:pPr marL="1150938" lvl="1" indent="-457200">
              <a:spcBef>
                <a:spcPts val="1200"/>
              </a:spcBef>
              <a:buFont typeface="Arial" panose="020B0604020202020204" pitchFamily="34" charset="0"/>
              <a:buChar char="•"/>
            </a:pPr>
            <a:r>
              <a:rPr lang="en-US" dirty="0"/>
              <a:t>HWO technology (</a:t>
            </a:r>
            <a:r>
              <a:rPr lang="en-US" dirty="0">
                <a:hlinkClick r:id="rId8"/>
              </a:rPr>
              <a:t>ROSES D.19</a:t>
            </a:r>
            <a:r>
              <a:rPr lang="en-US" dirty="0"/>
              <a:t>)</a:t>
            </a:r>
          </a:p>
          <a:p>
            <a:pPr marL="1150938" lvl="1" indent="-457200">
              <a:spcBef>
                <a:spcPts val="1200"/>
              </a:spcBef>
              <a:buFont typeface="Arial" panose="020B0604020202020204" pitchFamily="34" charset="0"/>
              <a:buChar char="•"/>
            </a:pPr>
            <a:r>
              <a:rPr lang="en-US" dirty="0"/>
              <a:t>NASA PI-led  </a:t>
            </a:r>
            <a:r>
              <a:rPr lang="en-US" dirty="0">
                <a:hlinkClick r:id="rId9"/>
              </a:rPr>
              <a:t>Explorer missions </a:t>
            </a:r>
            <a:endParaRPr lang="en-US" dirty="0"/>
          </a:p>
          <a:p>
            <a:pPr marL="1379538" lvl="2" indent="-457200">
              <a:spcBef>
                <a:spcPts val="1200"/>
              </a:spcBef>
              <a:buFont typeface="Arial" panose="020B0604020202020204" pitchFamily="34" charset="0"/>
              <a:buChar char="•"/>
            </a:pPr>
            <a:r>
              <a:rPr lang="en-US" dirty="0"/>
              <a:t>Small ($170M US SMEX; 2025 proposals), medium (MIDEX), large (PRIMA Far-IR and AXIS X-ray probes under study in 2025)</a:t>
            </a:r>
          </a:p>
          <a:p>
            <a:pPr marL="457200" indent="-457200">
              <a:spcBef>
                <a:spcPts val="1200"/>
              </a:spcBef>
              <a:buFont typeface="Arial" panose="020B0604020202020204" pitchFamily="34" charset="0"/>
              <a:buChar char="•"/>
            </a:pPr>
            <a:r>
              <a:rPr lang="en-US" dirty="0"/>
              <a:t>Collaborate with a US-based PI or team; no funding is offered for non-US based investigators</a:t>
            </a:r>
          </a:p>
        </p:txBody>
      </p:sp>
      <p:sp>
        <p:nvSpPr>
          <p:cNvPr id="4" name="Slide Number Placeholder 3">
            <a:extLst>
              <a:ext uri="{FF2B5EF4-FFF2-40B4-BE49-F238E27FC236}">
                <a16:creationId xmlns:a16="http://schemas.microsoft.com/office/drawing/2014/main" id="{4016506E-8245-A164-622A-F4A9C1CB9118}"/>
              </a:ext>
            </a:extLst>
          </p:cNvPr>
          <p:cNvSpPr>
            <a:spLocks noGrp="1"/>
          </p:cNvSpPr>
          <p:nvPr>
            <p:ph type="sldNum" sz="quarter" idx="12"/>
          </p:nvPr>
        </p:nvSpPr>
        <p:spPr/>
        <p:txBody>
          <a:bodyPr/>
          <a:lstStyle/>
          <a:p>
            <a:fld id="{B4D264C2-1847-8A4C-8B30-3B8FC675CC26}" type="slidenum">
              <a:rPr lang="en-US" smtClean="0"/>
              <a:t>19</a:t>
            </a:fld>
            <a:endParaRPr lang="en-US"/>
          </a:p>
        </p:txBody>
      </p:sp>
    </p:spTree>
    <p:extLst>
      <p:ext uri="{BB962C8B-B14F-4D97-AF65-F5344CB8AC3E}">
        <p14:creationId xmlns:p14="http://schemas.microsoft.com/office/powerpoint/2010/main" val="214371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52FB9-7758-674A-A525-A749C219EF7E}"/>
              </a:ext>
            </a:extLst>
          </p:cNvPr>
          <p:cNvSpPr>
            <a:spLocks noGrp="1"/>
          </p:cNvSpPr>
          <p:nvPr>
            <p:ph type="title"/>
          </p:nvPr>
        </p:nvSpPr>
        <p:spPr/>
        <p:txBody>
          <a:bodyPr>
            <a:normAutofit/>
          </a:bodyPr>
          <a:lstStyle/>
          <a:p>
            <a:r>
              <a:rPr lang="en-US" dirty="0"/>
              <a:t>Astro2020 Science Themes</a:t>
            </a:r>
          </a:p>
        </p:txBody>
      </p:sp>
      <p:sp>
        <p:nvSpPr>
          <p:cNvPr id="3" name="Slide Number Placeholder 2">
            <a:extLst>
              <a:ext uri="{FF2B5EF4-FFF2-40B4-BE49-F238E27FC236}">
                <a16:creationId xmlns:a16="http://schemas.microsoft.com/office/drawing/2014/main" id="{83E5E928-C25F-114C-8CE6-F89F35B26412}"/>
              </a:ext>
            </a:extLst>
          </p:cNvPr>
          <p:cNvSpPr>
            <a:spLocks noGrp="1"/>
          </p:cNvSpPr>
          <p:nvPr>
            <p:ph type="sldNum" sz="quarter" idx="12"/>
          </p:nvPr>
        </p:nvSpPr>
        <p:spPr/>
        <p:txBody>
          <a:bodyPr/>
          <a:lstStyle/>
          <a:p>
            <a:fld id="{7C7D5180-BC79-4C48-932E-FF7E99C798B2}" type="slidenum">
              <a:rPr lang="en-US" smtClean="0"/>
              <a:t>2</a:t>
            </a:fld>
            <a:endParaRPr lang="en-US" dirty="0"/>
          </a:p>
        </p:txBody>
      </p:sp>
      <p:grpSp>
        <p:nvGrpSpPr>
          <p:cNvPr id="15" name="Group 14">
            <a:extLst>
              <a:ext uri="{FF2B5EF4-FFF2-40B4-BE49-F238E27FC236}">
                <a16:creationId xmlns:a16="http://schemas.microsoft.com/office/drawing/2014/main" id="{CF5E781E-2872-9E24-7711-F59AEDFDBF2A}"/>
              </a:ext>
            </a:extLst>
          </p:cNvPr>
          <p:cNvGrpSpPr/>
          <p:nvPr/>
        </p:nvGrpSpPr>
        <p:grpSpPr>
          <a:xfrm>
            <a:off x="416243" y="1188720"/>
            <a:ext cx="4862579" cy="5524065"/>
            <a:chOff x="157096" y="1188720"/>
            <a:chExt cx="4862579" cy="5524065"/>
          </a:xfrm>
        </p:grpSpPr>
        <p:sp>
          <p:nvSpPr>
            <p:cNvPr id="10" name="Rectangle 9">
              <a:extLst>
                <a:ext uri="{FF2B5EF4-FFF2-40B4-BE49-F238E27FC236}">
                  <a16:creationId xmlns:a16="http://schemas.microsoft.com/office/drawing/2014/main" id="{E1ED4B20-E01A-EE49-8465-981C5561773F}"/>
                </a:ext>
              </a:extLst>
            </p:cNvPr>
            <p:cNvSpPr/>
            <p:nvPr/>
          </p:nvSpPr>
          <p:spPr>
            <a:xfrm>
              <a:off x="157096" y="1188720"/>
              <a:ext cx="4862579" cy="5524065"/>
            </a:xfrm>
            <a:prstGeom prst="rect">
              <a:avLst/>
            </a:prstGeom>
            <a:no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FFD6"/>
                </a:solidFill>
              </a:endParaRPr>
            </a:p>
          </p:txBody>
        </p:sp>
        <p:pic>
          <p:nvPicPr>
            <p:cNvPr id="4" name="Picture 3">
              <a:extLst>
                <a:ext uri="{FF2B5EF4-FFF2-40B4-BE49-F238E27FC236}">
                  <a16:creationId xmlns:a16="http://schemas.microsoft.com/office/drawing/2014/main" id="{28FDD775-4FCA-D943-9620-17451AC25631}"/>
                </a:ext>
              </a:extLst>
            </p:cNvPr>
            <p:cNvPicPr>
              <a:picLocks noChangeAspect="1"/>
            </p:cNvPicPr>
            <p:nvPr/>
          </p:nvPicPr>
          <p:blipFill rotWithShape="1">
            <a:blip r:embed="rId3"/>
            <a:srcRect b="10360"/>
            <a:stretch/>
          </p:blipFill>
          <p:spPr>
            <a:xfrm>
              <a:off x="297113" y="2119750"/>
              <a:ext cx="4582544" cy="4451983"/>
            </a:xfrm>
            <a:prstGeom prst="rect">
              <a:avLst/>
            </a:prstGeom>
          </p:spPr>
        </p:pic>
        <p:sp>
          <p:nvSpPr>
            <p:cNvPr id="7" name="Content Placeholder 2">
              <a:extLst>
                <a:ext uri="{FF2B5EF4-FFF2-40B4-BE49-F238E27FC236}">
                  <a16:creationId xmlns:a16="http://schemas.microsoft.com/office/drawing/2014/main" id="{74C82F56-6949-F547-9DAC-A4B818BC2A01}"/>
                </a:ext>
              </a:extLst>
            </p:cNvPr>
            <p:cNvSpPr txBox="1">
              <a:spLocks/>
            </p:cNvSpPr>
            <p:nvPr/>
          </p:nvSpPr>
          <p:spPr>
            <a:xfrm>
              <a:off x="297113" y="1192152"/>
              <a:ext cx="4582544" cy="881552"/>
            </a:xfrm>
            <a:prstGeom prst="rect">
              <a:avLst/>
            </a:prstGeom>
          </p:spPr>
          <p:txBody>
            <a:bodyPr vert="horz" wrap="square" lIns="156746" tIns="78373" rIns="156746" bIns="78373" rtlCol="0">
              <a:spAutoFit/>
            </a:bodyPr>
            <a:lstStyle>
              <a:lvl1pPr marL="0" indent="0" algn="l" defTabSz="373213" rtl="0" eaLnBrk="1" latinLnBrk="0" hangingPunct="1">
                <a:spcBef>
                  <a:spcPct val="20000"/>
                </a:spcBef>
                <a:buFont typeface="Arial"/>
                <a:buNone/>
                <a:defRPr sz="2800" kern="1200">
                  <a:solidFill>
                    <a:schemeClr val="tx1"/>
                  </a:solidFill>
                  <a:latin typeface="Avenir Next" panose="020B0503020202020204" pitchFamily="34" charset="0"/>
                  <a:ea typeface="+mn-ea"/>
                  <a:cs typeface="+mn-cs"/>
                </a:defRPr>
              </a:lvl1pPr>
              <a:lvl2pPr marL="606472" indent="-233258" algn="l" defTabSz="373213" rtl="0" eaLnBrk="1" latinLnBrk="0" hangingPunct="1">
                <a:spcBef>
                  <a:spcPct val="20000"/>
                </a:spcBef>
                <a:buFont typeface="Arial"/>
                <a:buChar char="–"/>
                <a:defRPr sz="2400" kern="1200">
                  <a:solidFill>
                    <a:schemeClr val="tx1"/>
                  </a:solidFill>
                  <a:latin typeface="Avenir Next" panose="020B0503020202020204" pitchFamily="34" charset="0"/>
                  <a:ea typeface="+mn-ea"/>
                  <a:cs typeface="+mn-cs"/>
                </a:defRPr>
              </a:lvl2pPr>
              <a:lvl3pPr marL="933033" indent="-186607" algn="l" defTabSz="373213" rtl="0" eaLnBrk="1" latinLnBrk="0" hangingPunct="1">
                <a:spcBef>
                  <a:spcPct val="20000"/>
                </a:spcBef>
                <a:buFont typeface="Arial"/>
                <a:buChar char="•"/>
                <a:defRPr sz="2400" kern="1200">
                  <a:solidFill>
                    <a:schemeClr val="tx1"/>
                  </a:solidFill>
                  <a:latin typeface="Avenir Next" panose="020B0503020202020204" pitchFamily="34" charset="0"/>
                  <a:ea typeface="+mn-ea"/>
                  <a:cs typeface="+mn-cs"/>
                </a:defRPr>
              </a:lvl3pPr>
              <a:lvl4pPr marL="1306247" indent="-186607" algn="l" defTabSz="373213" rtl="0" eaLnBrk="1" latinLnBrk="0" hangingPunct="1">
                <a:spcBef>
                  <a:spcPct val="20000"/>
                </a:spcBef>
                <a:buFont typeface="Arial"/>
                <a:buChar char="–"/>
                <a:defRPr sz="1800" kern="1200">
                  <a:solidFill>
                    <a:schemeClr val="tx1"/>
                  </a:solidFill>
                  <a:latin typeface="Avenir Next" panose="020B0503020202020204" pitchFamily="34" charset="0"/>
                  <a:ea typeface="+mn-ea"/>
                  <a:cs typeface="+mn-cs"/>
                </a:defRPr>
              </a:lvl4pPr>
              <a:lvl5pPr marL="1679460" indent="-186607" algn="l" defTabSz="373213" rtl="0" eaLnBrk="1" latinLnBrk="0" hangingPunct="1">
                <a:spcBef>
                  <a:spcPct val="20000"/>
                </a:spcBef>
                <a:buFont typeface="Arial"/>
                <a:buChar char="»"/>
                <a:defRPr sz="1800" kern="1200">
                  <a:solidFill>
                    <a:schemeClr val="tx1"/>
                  </a:solidFill>
                  <a:latin typeface="Avenir Next" panose="020B0503020202020204" pitchFamily="34" charset="0"/>
                  <a:ea typeface="+mn-ea"/>
                  <a:cs typeface="+mn-cs"/>
                </a:defRPr>
              </a:lvl5pPr>
              <a:lvl6pPr marL="2052673" indent="-186607" algn="l" defTabSz="373213" rtl="0" eaLnBrk="1" latinLnBrk="0" hangingPunct="1">
                <a:spcBef>
                  <a:spcPct val="20000"/>
                </a:spcBef>
                <a:buFont typeface="Arial"/>
                <a:buChar char="•"/>
                <a:defRPr sz="1619" kern="1200">
                  <a:solidFill>
                    <a:schemeClr val="tx1"/>
                  </a:solidFill>
                  <a:latin typeface="+mn-lt"/>
                  <a:ea typeface="+mn-ea"/>
                  <a:cs typeface="+mn-cs"/>
                </a:defRPr>
              </a:lvl6pPr>
              <a:lvl7pPr marL="2425887" indent="-186607" algn="l" defTabSz="373213" rtl="0" eaLnBrk="1" latinLnBrk="0" hangingPunct="1">
                <a:spcBef>
                  <a:spcPct val="20000"/>
                </a:spcBef>
                <a:buFont typeface="Arial"/>
                <a:buChar char="•"/>
                <a:defRPr sz="1619" kern="1200">
                  <a:solidFill>
                    <a:schemeClr val="tx1"/>
                  </a:solidFill>
                  <a:latin typeface="+mn-lt"/>
                  <a:ea typeface="+mn-ea"/>
                  <a:cs typeface="+mn-cs"/>
                </a:defRPr>
              </a:lvl7pPr>
              <a:lvl8pPr marL="2799100" indent="-186607" algn="l" defTabSz="373213" rtl="0" eaLnBrk="1" latinLnBrk="0" hangingPunct="1">
                <a:spcBef>
                  <a:spcPct val="20000"/>
                </a:spcBef>
                <a:buFont typeface="Arial"/>
                <a:buChar char="•"/>
                <a:defRPr sz="1619" kern="1200">
                  <a:solidFill>
                    <a:schemeClr val="tx1"/>
                  </a:solidFill>
                  <a:latin typeface="+mn-lt"/>
                  <a:ea typeface="+mn-ea"/>
                  <a:cs typeface="+mn-cs"/>
                </a:defRPr>
              </a:lvl8pPr>
              <a:lvl9pPr marL="3172313" indent="-186607" algn="l" defTabSz="373213" rtl="0" eaLnBrk="1" latinLnBrk="0" hangingPunct="1">
                <a:spcBef>
                  <a:spcPct val="20000"/>
                </a:spcBef>
                <a:buFont typeface="Arial"/>
                <a:buChar char="•"/>
                <a:defRPr sz="1619" kern="1200">
                  <a:solidFill>
                    <a:schemeClr val="tx1"/>
                  </a:solidFill>
                  <a:latin typeface="+mn-lt"/>
                  <a:ea typeface="+mn-ea"/>
                  <a:cs typeface="+mn-cs"/>
                </a:defRPr>
              </a:lvl9pPr>
            </a:lstStyle>
            <a:p>
              <a:pPr algn="ctr">
                <a:lnSpc>
                  <a:spcPct val="120000"/>
                </a:lnSpc>
                <a:spcBef>
                  <a:spcPts val="0"/>
                </a:spcBef>
              </a:pPr>
              <a:r>
                <a:rPr lang="en-US" sz="2000" b="1" dirty="0">
                  <a:solidFill>
                    <a:schemeClr val="tx2"/>
                  </a:solidFill>
                  <a:effectLst>
                    <a:outerShdw blurRad="50800" dist="38100" dir="2700000" algn="tl" rotWithShape="0">
                      <a:prstClr val="black">
                        <a:alpha val="40000"/>
                      </a:prstClr>
                    </a:outerShdw>
                  </a:effectLst>
                  <a:latin typeface="Avenir Next Condensed Demi Bold" panose="020B0506020202020204" pitchFamily="34" charset="0"/>
                </a:rPr>
                <a:t>Worlds and Suns in Context: </a:t>
              </a:r>
            </a:p>
            <a:p>
              <a:pPr algn="ctr">
                <a:lnSpc>
                  <a:spcPct val="120000"/>
                </a:lnSpc>
                <a:spcBef>
                  <a:spcPts val="0"/>
                </a:spcBef>
              </a:pPr>
              <a:r>
                <a:rPr lang="en-US" sz="2000" b="1" dirty="0">
                  <a:solidFill>
                    <a:schemeClr val="tx2"/>
                  </a:solidFill>
                  <a:effectLst>
                    <a:outerShdw blurRad="50800" dist="38100" dir="2700000" algn="tl" rotWithShape="0">
                      <a:prstClr val="black">
                        <a:alpha val="40000"/>
                      </a:prstClr>
                    </a:outerShdw>
                  </a:effectLst>
                  <a:latin typeface="Avenir Next Condensed Demi Bold" panose="020B0506020202020204" pitchFamily="34" charset="0"/>
                </a:rPr>
                <a:t>Pathways to Habitable Planets</a:t>
              </a:r>
              <a:endParaRPr lang="en-US" sz="1800" b="1" dirty="0">
                <a:solidFill>
                  <a:schemeClr val="tx2"/>
                </a:solidFill>
                <a:effectLst>
                  <a:outerShdw blurRad="50800" dist="38100" dir="2700000" algn="tl" rotWithShape="0">
                    <a:prstClr val="black">
                      <a:alpha val="40000"/>
                    </a:prstClr>
                  </a:outerShdw>
                </a:effectLst>
                <a:latin typeface="Avenir Next Condensed Demi Bold" panose="020B0506020202020204" pitchFamily="34" charset="0"/>
              </a:endParaRPr>
            </a:p>
          </p:txBody>
        </p:sp>
      </p:grpSp>
      <p:grpSp>
        <p:nvGrpSpPr>
          <p:cNvPr id="14" name="Group 13">
            <a:extLst>
              <a:ext uri="{FF2B5EF4-FFF2-40B4-BE49-F238E27FC236}">
                <a16:creationId xmlns:a16="http://schemas.microsoft.com/office/drawing/2014/main" id="{01FCB151-B70B-0B1D-85EA-96C15371D659}"/>
              </a:ext>
            </a:extLst>
          </p:cNvPr>
          <p:cNvGrpSpPr/>
          <p:nvPr/>
        </p:nvGrpSpPr>
        <p:grpSpPr>
          <a:xfrm>
            <a:off x="7502710" y="278130"/>
            <a:ext cx="4206240" cy="3291840"/>
            <a:chOff x="7368983" y="243319"/>
            <a:chExt cx="4206240" cy="3291840"/>
          </a:xfrm>
        </p:grpSpPr>
        <p:sp>
          <p:nvSpPr>
            <p:cNvPr id="12" name="Rectangle 11">
              <a:extLst>
                <a:ext uri="{FF2B5EF4-FFF2-40B4-BE49-F238E27FC236}">
                  <a16:creationId xmlns:a16="http://schemas.microsoft.com/office/drawing/2014/main" id="{63D98286-C5EA-434C-97F4-0DD66C27C7FF}"/>
                </a:ext>
              </a:extLst>
            </p:cNvPr>
            <p:cNvSpPr/>
            <p:nvPr/>
          </p:nvSpPr>
          <p:spPr>
            <a:xfrm>
              <a:off x="7368983" y="243319"/>
              <a:ext cx="4206240" cy="3291840"/>
            </a:xfrm>
            <a:prstGeom prst="rect">
              <a:avLst/>
            </a:prstGeom>
            <a:no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DEE3873-AEED-D94E-85B1-8A133E089D29}"/>
                </a:ext>
              </a:extLst>
            </p:cNvPr>
            <p:cNvPicPr>
              <a:picLocks noChangeAspect="1"/>
            </p:cNvPicPr>
            <p:nvPr/>
          </p:nvPicPr>
          <p:blipFill rotWithShape="1">
            <a:blip r:embed="rId4"/>
            <a:srcRect r="33820" b="17777"/>
            <a:stretch/>
          </p:blipFill>
          <p:spPr>
            <a:xfrm>
              <a:off x="7894763" y="1136250"/>
              <a:ext cx="3154680" cy="2313732"/>
            </a:xfrm>
            <a:prstGeom prst="rect">
              <a:avLst/>
            </a:prstGeom>
          </p:spPr>
        </p:pic>
        <p:sp>
          <p:nvSpPr>
            <p:cNvPr id="13" name="Content Placeholder 2">
              <a:extLst>
                <a:ext uri="{FF2B5EF4-FFF2-40B4-BE49-F238E27FC236}">
                  <a16:creationId xmlns:a16="http://schemas.microsoft.com/office/drawing/2014/main" id="{29134DA7-E93D-9C4A-8069-28E5E1087C9A}"/>
                </a:ext>
              </a:extLst>
            </p:cNvPr>
            <p:cNvSpPr txBox="1">
              <a:spLocks/>
            </p:cNvSpPr>
            <p:nvPr/>
          </p:nvSpPr>
          <p:spPr>
            <a:xfrm>
              <a:off x="7414703" y="245004"/>
              <a:ext cx="4114800" cy="881552"/>
            </a:xfrm>
            <a:prstGeom prst="rect">
              <a:avLst/>
            </a:prstGeom>
          </p:spPr>
          <p:txBody>
            <a:bodyPr vert="horz" wrap="square" lIns="156746" tIns="78373" rIns="156746" bIns="78373" rtlCol="0">
              <a:spAutoFit/>
            </a:bodyPr>
            <a:lstStyle>
              <a:lvl1pPr marL="0" indent="0" algn="l" defTabSz="373213" rtl="0" eaLnBrk="1" latinLnBrk="0" hangingPunct="1">
                <a:spcBef>
                  <a:spcPct val="20000"/>
                </a:spcBef>
                <a:buFont typeface="Arial"/>
                <a:buNone/>
                <a:defRPr sz="2800" kern="1200">
                  <a:solidFill>
                    <a:schemeClr val="tx1"/>
                  </a:solidFill>
                  <a:latin typeface="Avenir Next" panose="020B0503020202020204" pitchFamily="34" charset="0"/>
                  <a:ea typeface="+mn-ea"/>
                  <a:cs typeface="+mn-cs"/>
                </a:defRPr>
              </a:lvl1pPr>
              <a:lvl2pPr marL="606472" indent="-233258" algn="l" defTabSz="373213" rtl="0" eaLnBrk="1" latinLnBrk="0" hangingPunct="1">
                <a:spcBef>
                  <a:spcPct val="20000"/>
                </a:spcBef>
                <a:buFont typeface="Arial"/>
                <a:buChar char="–"/>
                <a:defRPr sz="2400" kern="1200">
                  <a:solidFill>
                    <a:schemeClr val="tx1"/>
                  </a:solidFill>
                  <a:latin typeface="Avenir Next" panose="020B0503020202020204" pitchFamily="34" charset="0"/>
                  <a:ea typeface="+mn-ea"/>
                  <a:cs typeface="+mn-cs"/>
                </a:defRPr>
              </a:lvl2pPr>
              <a:lvl3pPr marL="933033" indent="-186607" algn="l" defTabSz="373213" rtl="0" eaLnBrk="1" latinLnBrk="0" hangingPunct="1">
                <a:spcBef>
                  <a:spcPct val="20000"/>
                </a:spcBef>
                <a:buFont typeface="Arial"/>
                <a:buChar char="•"/>
                <a:defRPr sz="2400" kern="1200">
                  <a:solidFill>
                    <a:schemeClr val="tx1"/>
                  </a:solidFill>
                  <a:latin typeface="Avenir Next" panose="020B0503020202020204" pitchFamily="34" charset="0"/>
                  <a:ea typeface="+mn-ea"/>
                  <a:cs typeface="+mn-cs"/>
                </a:defRPr>
              </a:lvl3pPr>
              <a:lvl4pPr marL="1306247" indent="-186607" algn="l" defTabSz="373213" rtl="0" eaLnBrk="1" latinLnBrk="0" hangingPunct="1">
                <a:spcBef>
                  <a:spcPct val="20000"/>
                </a:spcBef>
                <a:buFont typeface="Arial"/>
                <a:buChar char="–"/>
                <a:defRPr sz="1800" kern="1200">
                  <a:solidFill>
                    <a:schemeClr val="tx1"/>
                  </a:solidFill>
                  <a:latin typeface="Avenir Next" panose="020B0503020202020204" pitchFamily="34" charset="0"/>
                  <a:ea typeface="+mn-ea"/>
                  <a:cs typeface="+mn-cs"/>
                </a:defRPr>
              </a:lvl4pPr>
              <a:lvl5pPr marL="1679460" indent="-186607" algn="l" defTabSz="373213" rtl="0" eaLnBrk="1" latinLnBrk="0" hangingPunct="1">
                <a:spcBef>
                  <a:spcPct val="20000"/>
                </a:spcBef>
                <a:buFont typeface="Arial"/>
                <a:buChar char="»"/>
                <a:defRPr sz="1800" kern="1200">
                  <a:solidFill>
                    <a:schemeClr val="tx1"/>
                  </a:solidFill>
                  <a:latin typeface="Avenir Next" panose="020B0503020202020204" pitchFamily="34" charset="0"/>
                  <a:ea typeface="+mn-ea"/>
                  <a:cs typeface="+mn-cs"/>
                </a:defRPr>
              </a:lvl5pPr>
              <a:lvl6pPr marL="2052673" indent="-186607" algn="l" defTabSz="373213" rtl="0" eaLnBrk="1" latinLnBrk="0" hangingPunct="1">
                <a:spcBef>
                  <a:spcPct val="20000"/>
                </a:spcBef>
                <a:buFont typeface="Arial"/>
                <a:buChar char="•"/>
                <a:defRPr sz="1619" kern="1200">
                  <a:solidFill>
                    <a:schemeClr val="tx1"/>
                  </a:solidFill>
                  <a:latin typeface="+mn-lt"/>
                  <a:ea typeface="+mn-ea"/>
                  <a:cs typeface="+mn-cs"/>
                </a:defRPr>
              </a:lvl6pPr>
              <a:lvl7pPr marL="2425887" indent="-186607" algn="l" defTabSz="373213" rtl="0" eaLnBrk="1" latinLnBrk="0" hangingPunct="1">
                <a:spcBef>
                  <a:spcPct val="20000"/>
                </a:spcBef>
                <a:buFont typeface="Arial"/>
                <a:buChar char="•"/>
                <a:defRPr sz="1619" kern="1200">
                  <a:solidFill>
                    <a:schemeClr val="tx1"/>
                  </a:solidFill>
                  <a:latin typeface="+mn-lt"/>
                  <a:ea typeface="+mn-ea"/>
                  <a:cs typeface="+mn-cs"/>
                </a:defRPr>
              </a:lvl7pPr>
              <a:lvl8pPr marL="2799100" indent="-186607" algn="l" defTabSz="373213" rtl="0" eaLnBrk="1" latinLnBrk="0" hangingPunct="1">
                <a:spcBef>
                  <a:spcPct val="20000"/>
                </a:spcBef>
                <a:buFont typeface="Arial"/>
                <a:buChar char="•"/>
                <a:defRPr sz="1619" kern="1200">
                  <a:solidFill>
                    <a:schemeClr val="tx1"/>
                  </a:solidFill>
                  <a:latin typeface="+mn-lt"/>
                  <a:ea typeface="+mn-ea"/>
                  <a:cs typeface="+mn-cs"/>
                </a:defRPr>
              </a:lvl8pPr>
              <a:lvl9pPr marL="3172313" indent="-186607" algn="l" defTabSz="373213" rtl="0" eaLnBrk="1" latinLnBrk="0" hangingPunct="1">
                <a:spcBef>
                  <a:spcPct val="20000"/>
                </a:spcBef>
                <a:buFont typeface="Arial"/>
                <a:buChar char="•"/>
                <a:defRPr sz="1619" kern="1200">
                  <a:solidFill>
                    <a:schemeClr val="tx1"/>
                  </a:solidFill>
                  <a:latin typeface="+mn-lt"/>
                  <a:ea typeface="+mn-ea"/>
                  <a:cs typeface="+mn-cs"/>
                </a:defRPr>
              </a:lvl9pPr>
            </a:lstStyle>
            <a:p>
              <a:pPr algn="ctr">
                <a:lnSpc>
                  <a:spcPct val="120000"/>
                </a:lnSpc>
                <a:spcBef>
                  <a:spcPts val="0"/>
                </a:spcBef>
              </a:pPr>
              <a:r>
                <a:rPr lang="en-US" sz="2000" b="1" dirty="0">
                  <a:solidFill>
                    <a:srgbClr val="A5A5E8"/>
                  </a:solidFill>
                  <a:effectLst>
                    <a:outerShdw blurRad="50800" dist="38100" dir="2700000" algn="tl" rotWithShape="0">
                      <a:prstClr val="black">
                        <a:alpha val="40000"/>
                      </a:prstClr>
                    </a:outerShdw>
                  </a:effectLst>
                  <a:latin typeface="Avenir Next Condensed Demi Bold" panose="020B0506020202020204" pitchFamily="34" charset="0"/>
                </a:rPr>
                <a:t>New Messengers &amp; New Physics: </a:t>
              </a:r>
            </a:p>
            <a:p>
              <a:pPr algn="ctr">
                <a:lnSpc>
                  <a:spcPct val="120000"/>
                </a:lnSpc>
                <a:spcBef>
                  <a:spcPts val="0"/>
                </a:spcBef>
              </a:pPr>
              <a:r>
                <a:rPr lang="en-US" sz="2000" b="1" dirty="0">
                  <a:solidFill>
                    <a:srgbClr val="A5A5E8"/>
                  </a:solidFill>
                  <a:effectLst>
                    <a:outerShdw blurRad="50800" dist="38100" dir="2700000" algn="tl" rotWithShape="0">
                      <a:prstClr val="black">
                        <a:alpha val="40000"/>
                      </a:prstClr>
                    </a:outerShdw>
                  </a:effectLst>
                  <a:latin typeface="Avenir Next Condensed Demi Bold" panose="020B0506020202020204" pitchFamily="34" charset="0"/>
                </a:rPr>
                <a:t>New Windows on the Dynamic Universe</a:t>
              </a:r>
            </a:p>
          </p:txBody>
        </p:sp>
      </p:grpSp>
      <p:grpSp>
        <p:nvGrpSpPr>
          <p:cNvPr id="16" name="Group 15">
            <a:extLst>
              <a:ext uri="{FF2B5EF4-FFF2-40B4-BE49-F238E27FC236}">
                <a16:creationId xmlns:a16="http://schemas.microsoft.com/office/drawing/2014/main" id="{86C7F5C8-D78D-6C64-A584-66830D67F2AB}"/>
              </a:ext>
            </a:extLst>
          </p:cNvPr>
          <p:cNvGrpSpPr/>
          <p:nvPr/>
        </p:nvGrpSpPr>
        <p:grpSpPr>
          <a:xfrm>
            <a:off x="5491030" y="3786705"/>
            <a:ext cx="6217920" cy="2926080"/>
            <a:chOff x="5491030" y="3786705"/>
            <a:chExt cx="6217920" cy="2926080"/>
          </a:xfrm>
        </p:grpSpPr>
        <p:sp>
          <p:nvSpPr>
            <p:cNvPr id="17" name="Rectangle 16">
              <a:extLst>
                <a:ext uri="{FF2B5EF4-FFF2-40B4-BE49-F238E27FC236}">
                  <a16:creationId xmlns:a16="http://schemas.microsoft.com/office/drawing/2014/main" id="{9DA68C0C-F444-0345-90DD-BA384131FE6A}"/>
                </a:ext>
              </a:extLst>
            </p:cNvPr>
            <p:cNvSpPr/>
            <p:nvPr/>
          </p:nvSpPr>
          <p:spPr>
            <a:xfrm>
              <a:off x="5491030" y="3786705"/>
              <a:ext cx="6217920" cy="2926080"/>
            </a:xfrm>
            <a:prstGeom prst="rect">
              <a:avLst/>
            </a:prstGeom>
            <a:no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753735BC-C79E-8245-8448-65B626D65440}"/>
                </a:ext>
              </a:extLst>
            </p:cNvPr>
            <p:cNvSpPr txBox="1">
              <a:spLocks/>
            </p:cNvSpPr>
            <p:nvPr/>
          </p:nvSpPr>
          <p:spPr>
            <a:xfrm>
              <a:off x="5536750" y="3786705"/>
              <a:ext cx="6126480" cy="512220"/>
            </a:xfrm>
            <a:prstGeom prst="rect">
              <a:avLst/>
            </a:prstGeom>
          </p:spPr>
          <p:txBody>
            <a:bodyPr vert="horz" wrap="square" lIns="156746" tIns="78373" rIns="156746" bIns="78373" rtlCol="0">
              <a:spAutoFit/>
            </a:bodyPr>
            <a:lstStyle>
              <a:lvl1pPr marL="0" indent="0" algn="l" defTabSz="373213" rtl="0" eaLnBrk="1" latinLnBrk="0" hangingPunct="1">
                <a:spcBef>
                  <a:spcPct val="20000"/>
                </a:spcBef>
                <a:buFont typeface="Arial"/>
                <a:buNone/>
                <a:defRPr sz="2800" kern="1200">
                  <a:solidFill>
                    <a:schemeClr val="tx1"/>
                  </a:solidFill>
                  <a:latin typeface="Avenir Next" panose="020B0503020202020204" pitchFamily="34" charset="0"/>
                  <a:ea typeface="+mn-ea"/>
                  <a:cs typeface="+mn-cs"/>
                </a:defRPr>
              </a:lvl1pPr>
              <a:lvl2pPr marL="606472" indent="-233258" algn="l" defTabSz="373213" rtl="0" eaLnBrk="1" latinLnBrk="0" hangingPunct="1">
                <a:spcBef>
                  <a:spcPct val="20000"/>
                </a:spcBef>
                <a:buFont typeface="Arial"/>
                <a:buChar char="–"/>
                <a:defRPr sz="2400" kern="1200">
                  <a:solidFill>
                    <a:schemeClr val="tx1"/>
                  </a:solidFill>
                  <a:latin typeface="Avenir Next" panose="020B0503020202020204" pitchFamily="34" charset="0"/>
                  <a:ea typeface="+mn-ea"/>
                  <a:cs typeface="+mn-cs"/>
                </a:defRPr>
              </a:lvl2pPr>
              <a:lvl3pPr marL="933033" indent="-186607" algn="l" defTabSz="373213" rtl="0" eaLnBrk="1" latinLnBrk="0" hangingPunct="1">
                <a:spcBef>
                  <a:spcPct val="20000"/>
                </a:spcBef>
                <a:buFont typeface="Arial"/>
                <a:buChar char="•"/>
                <a:defRPr sz="2400" kern="1200">
                  <a:solidFill>
                    <a:schemeClr val="tx1"/>
                  </a:solidFill>
                  <a:latin typeface="Avenir Next" panose="020B0503020202020204" pitchFamily="34" charset="0"/>
                  <a:ea typeface="+mn-ea"/>
                  <a:cs typeface="+mn-cs"/>
                </a:defRPr>
              </a:lvl3pPr>
              <a:lvl4pPr marL="1306247" indent="-186607" algn="l" defTabSz="373213" rtl="0" eaLnBrk="1" latinLnBrk="0" hangingPunct="1">
                <a:spcBef>
                  <a:spcPct val="20000"/>
                </a:spcBef>
                <a:buFont typeface="Arial"/>
                <a:buChar char="–"/>
                <a:defRPr sz="1800" kern="1200">
                  <a:solidFill>
                    <a:schemeClr val="tx1"/>
                  </a:solidFill>
                  <a:latin typeface="Avenir Next" panose="020B0503020202020204" pitchFamily="34" charset="0"/>
                  <a:ea typeface="+mn-ea"/>
                  <a:cs typeface="+mn-cs"/>
                </a:defRPr>
              </a:lvl4pPr>
              <a:lvl5pPr marL="1679460" indent="-186607" algn="l" defTabSz="373213" rtl="0" eaLnBrk="1" latinLnBrk="0" hangingPunct="1">
                <a:spcBef>
                  <a:spcPct val="20000"/>
                </a:spcBef>
                <a:buFont typeface="Arial"/>
                <a:buChar char="»"/>
                <a:defRPr sz="1800" kern="1200">
                  <a:solidFill>
                    <a:schemeClr val="tx1"/>
                  </a:solidFill>
                  <a:latin typeface="Avenir Next" panose="020B0503020202020204" pitchFamily="34" charset="0"/>
                  <a:ea typeface="+mn-ea"/>
                  <a:cs typeface="+mn-cs"/>
                </a:defRPr>
              </a:lvl5pPr>
              <a:lvl6pPr marL="2052673" indent="-186607" algn="l" defTabSz="373213" rtl="0" eaLnBrk="1" latinLnBrk="0" hangingPunct="1">
                <a:spcBef>
                  <a:spcPct val="20000"/>
                </a:spcBef>
                <a:buFont typeface="Arial"/>
                <a:buChar char="•"/>
                <a:defRPr sz="1619" kern="1200">
                  <a:solidFill>
                    <a:schemeClr val="tx1"/>
                  </a:solidFill>
                  <a:latin typeface="+mn-lt"/>
                  <a:ea typeface="+mn-ea"/>
                  <a:cs typeface="+mn-cs"/>
                </a:defRPr>
              </a:lvl6pPr>
              <a:lvl7pPr marL="2425887" indent="-186607" algn="l" defTabSz="373213" rtl="0" eaLnBrk="1" latinLnBrk="0" hangingPunct="1">
                <a:spcBef>
                  <a:spcPct val="20000"/>
                </a:spcBef>
                <a:buFont typeface="Arial"/>
                <a:buChar char="•"/>
                <a:defRPr sz="1619" kern="1200">
                  <a:solidFill>
                    <a:schemeClr val="tx1"/>
                  </a:solidFill>
                  <a:latin typeface="+mn-lt"/>
                  <a:ea typeface="+mn-ea"/>
                  <a:cs typeface="+mn-cs"/>
                </a:defRPr>
              </a:lvl7pPr>
              <a:lvl8pPr marL="2799100" indent="-186607" algn="l" defTabSz="373213" rtl="0" eaLnBrk="1" latinLnBrk="0" hangingPunct="1">
                <a:spcBef>
                  <a:spcPct val="20000"/>
                </a:spcBef>
                <a:buFont typeface="Arial"/>
                <a:buChar char="•"/>
                <a:defRPr sz="1619" kern="1200">
                  <a:solidFill>
                    <a:schemeClr val="tx1"/>
                  </a:solidFill>
                  <a:latin typeface="+mn-lt"/>
                  <a:ea typeface="+mn-ea"/>
                  <a:cs typeface="+mn-cs"/>
                </a:defRPr>
              </a:lvl8pPr>
              <a:lvl9pPr marL="3172313" indent="-186607" algn="l" defTabSz="373213" rtl="0" eaLnBrk="1" latinLnBrk="0" hangingPunct="1">
                <a:spcBef>
                  <a:spcPct val="20000"/>
                </a:spcBef>
                <a:buFont typeface="Arial"/>
                <a:buChar char="•"/>
                <a:defRPr sz="1619" kern="1200">
                  <a:solidFill>
                    <a:schemeClr val="tx1"/>
                  </a:solidFill>
                  <a:latin typeface="+mn-lt"/>
                  <a:ea typeface="+mn-ea"/>
                  <a:cs typeface="+mn-cs"/>
                </a:defRPr>
              </a:lvl9pPr>
            </a:lstStyle>
            <a:p>
              <a:pPr marL="80916" indent="-312738" algn="ctr">
                <a:lnSpc>
                  <a:spcPct val="120000"/>
                </a:lnSpc>
                <a:spcBef>
                  <a:spcPts val="0"/>
                </a:spcBef>
              </a:pPr>
              <a:r>
                <a:rPr lang="en-US" sz="2000" b="1" dirty="0">
                  <a:solidFill>
                    <a:schemeClr val="accent4">
                      <a:lumMod val="20000"/>
                      <a:lumOff val="80000"/>
                    </a:schemeClr>
                  </a:solidFill>
                  <a:latin typeface="Avenir Next Condensed Demi Bold" panose="020B0506020202020204" pitchFamily="34" charset="0"/>
                </a:rPr>
                <a:t>Cosmic Ecosystems: Unveiling the Drivers of Galaxy Growth </a:t>
              </a:r>
            </a:p>
          </p:txBody>
        </p:sp>
        <p:pic>
          <p:nvPicPr>
            <p:cNvPr id="11" name="Picture 10" descr="Fig 3.2-1_Lifecycle_updated_3_8.jpg">
              <a:extLst>
                <a:ext uri="{FF2B5EF4-FFF2-40B4-BE49-F238E27FC236}">
                  <a16:creationId xmlns:a16="http://schemas.microsoft.com/office/drawing/2014/main" id="{2F8474B6-E608-D8A7-EB90-23D089ACEE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153"/>
            <a:stretch/>
          </p:blipFill>
          <p:spPr>
            <a:xfrm>
              <a:off x="6839206" y="4300372"/>
              <a:ext cx="3521568" cy="2286000"/>
            </a:xfrm>
            <a:prstGeom prst="rect">
              <a:avLst/>
            </a:prstGeom>
          </p:spPr>
        </p:pic>
      </p:grpSp>
      <p:sp>
        <p:nvSpPr>
          <p:cNvPr id="6" name="Date Placeholder 5">
            <a:extLst>
              <a:ext uri="{FF2B5EF4-FFF2-40B4-BE49-F238E27FC236}">
                <a16:creationId xmlns:a16="http://schemas.microsoft.com/office/drawing/2014/main" id="{38416202-1D4B-C811-CB99-C49C9318A958}"/>
              </a:ext>
            </a:extLst>
          </p:cNvPr>
          <p:cNvSpPr>
            <a:spLocks noGrp="1"/>
          </p:cNvSpPr>
          <p:nvPr>
            <p:ph type="dt" sz="half" idx="10"/>
          </p:nvPr>
        </p:nvSpPr>
        <p:spPr/>
        <p:txBody>
          <a:bodyPr/>
          <a:lstStyle/>
          <a:p>
            <a:fld id="{4D70AF4F-A45F-3243-B754-73F90FA5314F}" type="datetime1">
              <a:rPr lang="en-US" smtClean="0"/>
              <a:t>2/19/25</a:t>
            </a:fld>
            <a:endParaRPr lang="en-US"/>
          </a:p>
        </p:txBody>
      </p:sp>
    </p:spTree>
    <p:extLst>
      <p:ext uri="{BB962C8B-B14F-4D97-AF65-F5344CB8AC3E}">
        <p14:creationId xmlns:p14="http://schemas.microsoft.com/office/powerpoint/2010/main" val="265444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F6BCB-B95B-E9CB-71C3-9FCF00B36B5F}"/>
              </a:ext>
            </a:extLst>
          </p:cNvPr>
          <p:cNvSpPr>
            <a:spLocks noGrp="1"/>
          </p:cNvSpPr>
          <p:nvPr>
            <p:ph type="title"/>
          </p:nvPr>
        </p:nvSpPr>
        <p:spPr/>
        <p:txBody>
          <a:bodyPr/>
          <a:lstStyle/>
          <a:p>
            <a:r>
              <a:rPr lang="en-US" dirty="0"/>
              <a:t>Appendix / Backup information</a:t>
            </a:r>
          </a:p>
        </p:txBody>
      </p:sp>
      <p:sp>
        <p:nvSpPr>
          <p:cNvPr id="4" name="Slide Number Placeholder 3">
            <a:extLst>
              <a:ext uri="{FF2B5EF4-FFF2-40B4-BE49-F238E27FC236}">
                <a16:creationId xmlns:a16="http://schemas.microsoft.com/office/drawing/2014/main" id="{42D95A95-E980-CECF-ACE3-066921CB4088}"/>
              </a:ext>
            </a:extLst>
          </p:cNvPr>
          <p:cNvSpPr>
            <a:spLocks noGrp="1"/>
          </p:cNvSpPr>
          <p:nvPr>
            <p:ph type="sldNum" sz="quarter" idx="12"/>
          </p:nvPr>
        </p:nvSpPr>
        <p:spPr/>
        <p:txBody>
          <a:bodyPr/>
          <a:lstStyle/>
          <a:p>
            <a:fld id="{B4D264C2-1847-8A4C-8B30-3B8FC675CC26}" type="slidenum">
              <a:rPr lang="en-US" smtClean="0"/>
              <a:t>20</a:t>
            </a:fld>
            <a:endParaRPr lang="en-US"/>
          </a:p>
        </p:txBody>
      </p:sp>
    </p:spTree>
    <p:extLst>
      <p:ext uri="{BB962C8B-B14F-4D97-AF65-F5344CB8AC3E}">
        <p14:creationId xmlns:p14="http://schemas.microsoft.com/office/powerpoint/2010/main" val="259153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095AD-0790-2698-1050-6DEEA8B39E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4256F-1C03-6BEC-D86C-585CEFBCC90D}"/>
              </a:ext>
            </a:extLst>
          </p:cNvPr>
          <p:cNvSpPr>
            <a:spLocks noGrp="1"/>
          </p:cNvSpPr>
          <p:nvPr>
            <p:ph type="title"/>
          </p:nvPr>
        </p:nvSpPr>
        <p:spPr/>
        <p:txBody>
          <a:bodyPr/>
          <a:lstStyle/>
          <a:p>
            <a:r>
              <a:rPr lang="en-US" dirty="0"/>
              <a:t>Science Working Groups extended until summer 2025</a:t>
            </a:r>
          </a:p>
        </p:txBody>
      </p:sp>
      <p:sp>
        <p:nvSpPr>
          <p:cNvPr id="3" name="Content Placeholder 2">
            <a:extLst>
              <a:ext uri="{FF2B5EF4-FFF2-40B4-BE49-F238E27FC236}">
                <a16:creationId xmlns:a16="http://schemas.microsoft.com/office/drawing/2014/main" id="{29D158E0-776F-A552-5615-3AA86EFFE8F2}"/>
              </a:ext>
            </a:extLst>
          </p:cNvPr>
          <p:cNvSpPr>
            <a:spLocks noGrp="1"/>
          </p:cNvSpPr>
          <p:nvPr>
            <p:ph idx="1"/>
          </p:nvPr>
        </p:nvSpPr>
        <p:spPr/>
        <p:txBody>
          <a:bodyPr/>
          <a:lstStyle/>
          <a:p>
            <a:r>
              <a:rPr lang="en-US" dirty="0"/>
              <a:t>Extended activities:</a:t>
            </a:r>
          </a:p>
          <a:p>
            <a:pPr marL="457200" indent="-457200">
              <a:buFont typeface="Arial" panose="020B0604020202020204" pitchFamily="34" charset="0"/>
              <a:buChar char="•"/>
            </a:pPr>
            <a:r>
              <a:rPr lang="en-US" dirty="0"/>
              <a:t>Possible iterations of science cases based on feedback </a:t>
            </a:r>
          </a:p>
          <a:p>
            <a:pPr marL="457200" indent="-457200">
              <a:buFont typeface="Arial" panose="020B0604020202020204" pitchFamily="34" charset="0"/>
              <a:buChar char="•"/>
            </a:pPr>
            <a:r>
              <a:rPr lang="en-US" dirty="0"/>
              <a:t>Development of DISRA code modules for science cases</a:t>
            </a:r>
          </a:p>
          <a:p>
            <a:pPr marL="457200" indent="-457200">
              <a:buFont typeface="Arial" panose="020B0604020202020204" pitchFamily="34" charset="0"/>
              <a:buChar char="•"/>
            </a:pPr>
            <a:r>
              <a:rPr lang="en-US" dirty="0"/>
              <a:t>Work on publications for special issue(s) </a:t>
            </a:r>
          </a:p>
          <a:p>
            <a:pPr marL="457200" indent="-457200">
              <a:buFont typeface="Arial" panose="020B0604020202020204" pitchFamily="34" charset="0"/>
              <a:buChar char="•"/>
            </a:pPr>
            <a:r>
              <a:rPr lang="en-US" dirty="0"/>
              <a:t>Preparations for summer meeting</a:t>
            </a:r>
          </a:p>
          <a:p>
            <a:pPr marL="457200" indent="-457200">
              <a:buFont typeface="Arial" panose="020B0604020202020204" pitchFamily="34" charset="0"/>
              <a:buChar char="•"/>
            </a:pPr>
            <a:r>
              <a:rPr lang="en-US" dirty="0"/>
              <a:t>(Insert your idea here!)</a:t>
            </a:r>
            <a:br>
              <a:rPr lang="en-US" dirty="0"/>
            </a:br>
            <a:endParaRPr lang="en-US" dirty="0"/>
          </a:p>
          <a:p>
            <a:r>
              <a:rPr lang="en-US" dirty="0"/>
              <a:t>We anticipate that meetings will occur on a less frequent cadence. </a:t>
            </a:r>
          </a:p>
          <a:p>
            <a:pPr marL="457200" indent="-457200">
              <a:buFont typeface="Arial" panose="020B0604020202020204" pitchFamily="34" charset="0"/>
              <a:buChar char="•"/>
            </a:pP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C77BDD4-35A9-EEDA-3DA8-A95F4B4CF991}"/>
              </a:ext>
            </a:extLst>
          </p:cNvPr>
          <p:cNvSpPr>
            <a:spLocks noGrp="1"/>
          </p:cNvSpPr>
          <p:nvPr>
            <p:ph type="sldNum" sz="quarter" idx="12"/>
          </p:nvPr>
        </p:nvSpPr>
        <p:spPr/>
        <p:txBody>
          <a:bodyPr/>
          <a:lstStyle/>
          <a:p>
            <a:fld id="{B4D264C2-1847-8A4C-8B30-3B8FC675CC26}" type="slidenum">
              <a:rPr lang="en-US" smtClean="0"/>
              <a:t>21</a:t>
            </a:fld>
            <a:endParaRPr lang="en-US"/>
          </a:p>
        </p:txBody>
      </p:sp>
    </p:spTree>
    <p:extLst>
      <p:ext uri="{BB962C8B-B14F-4D97-AF65-F5344CB8AC3E}">
        <p14:creationId xmlns:p14="http://schemas.microsoft.com/office/powerpoint/2010/main" val="354250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2e21ba4d476_0_89"/>
          <p:cNvSpPr txBox="1"/>
          <p:nvPr/>
        </p:nvSpPr>
        <p:spPr>
          <a:xfrm>
            <a:off x="406613" y="1611888"/>
            <a:ext cx="33291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DDEAF6"/>
                </a:solidFill>
                <a:latin typeface="Calibri"/>
                <a:ea typeface="Calibri"/>
                <a:cs typeface="Calibri"/>
                <a:sym typeface="Calibri"/>
              </a:rPr>
              <a:t>Incremental Progress</a:t>
            </a:r>
            <a:endParaRPr sz="1800" b="1" i="0" u="none" strike="noStrike" cap="none">
              <a:solidFill>
                <a:srgbClr val="DDEAF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DDEAF6"/>
                </a:solidFill>
                <a:latin typeface="Calibri"/>
                <a:ea typeface="Calibri"/>
                <a:cs typeface="Calibri"/>
                <a:sym typeface="Calibri"/>
              </a:rPr>
              <a:t>(enhancing)</a:t>
            </a:r>
            <a:endParaRPr sz="1800" b="1" i="0" u="none" strike="noStrike" cap="none">
              <a:solidFill>
                <a:srgbClr val="DDEAF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DDEAF6"/>
                </a:solidFill>
                <a:latin typeface="Calibri"/>
                <a:ea typeface="Calibri"/>
                <a:cs typeface="Calibri"/>
                <a:sym typeface="Calibri"/>
              </a:rPr>
              <a:t>0.4 - 1 µm</a:t>
            </a:r>
            <a:endParaRPr sz="1800" b="1" i="0" u="none" strike="noStrike" cap="none">
              <a:solidFill>
                <a:srgbClr val="DDEAF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DDEAF6"/>
              </a:solidFill>
              <a:latin typeface="Calibri"/>
              <a:ea typeface="Calibri"/>
              <a:cs typeface="Calibri"/>
              <a:sym typeface="Calibri"/>
            </a:endParaRPr>
          </a:p>
        </p:txBody>
      </p:sp>
      <p:pic>
        <p:nvPicPr>
          <p:cNvPr id="364" name="Google Shape;364;g2e21ba4d476_0_89"/>
          <p:cNvPicPr preferRelativeResize="0"/>
          <p:nvPr/>
        </p:nvPicPr>
        <p:blipFill rotWithShape="1">
          <a:blip r:embed="rId3">
            <a:alphaModFix/>
          </a:blip>
          <a:srcRect/>
          <a:stretch/>
        </p:blipFill>
        <p:spPr>
          <a:xfrm>
            <a:off x="338291" y="3103825"/>
            <a:ext cx="3465725" cy="2596200"/>
          </a:xfrm>
          <a:prstGeom prst="rect">
            <a:avLst/>
          </a:prstGeom>
          <a:noFill/>
          <a:ln>
            <a:noFill/>
          </a:ln>
        </p:spPr>
      </p:pic>
      <p:sp>
        <p:nvSpPr>
          <p:cNvPr id="365" name="Google Shape;365;g2e21ba4d476_0_89"/>
          <p:cNvSpPr txBox="1"/>
          <p:nvPr/>
        </p:nvSpPr>
        <p:spPr>
          <a:xfrm>
            <a:off x="1311113" y="3103825"/>
            <a:ext cx="641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O</a:t>
            </a:r>
            <a:r>
              <a:rPr lang="en-US" sz="1800" b="1" i="0" u="none" strike="noStrike" cap="none" baseline="-25000">
                <a:solidFill>
                  <a:schemeClr val="dk1"/>
                </a:solidFill>
                <a:latin typeface="Calibri"/>
                <a:ea typeface="Calibri"/>
                <a:cs typeface="Calibri"/>
                <a:sym typeface="Calibri"/>
              </a:rPr>
              <a:t>2</a:t>
            </a:r>
            <a:endParaRPr sz="1800" b="1" i="0" u="none" strike="noStrike" cap="none" baseline="-25000">
              <a:solidFill>
                <a:schemeClr val="dk1"/>
              </a:solidFill>
              <a:latin typeface="Calibri"/>
              <a:ea typeface="Calibri"/>
              <a:cs typeface="Calibri"/>
              <a:sym typeface="Calibri"/>
            </a:endParaRPr>
          </a:p>
        </p:txBody>
      </p:sp>
      <p:sp>
        <p:nvSpPr>
          <p:cNvPr id="366" name="Google Shape;366;g2e21ba4d476_0_89"/>
          <p:cNvSpPr txBox="1"/>
          <p:nvPr/>
        </p:nvSpPr>
        <p:spPr>
          <a:xfrm>
            <a:off x="1828500" y="3295000"/>
            <a:ext cx="641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H</a:t>
            </a:r>
            <a:r>
              <a:rPr lang="en-US" sz="1800" b="1" i="0" u="none" strike="noStrike" cap="none" baseline="-25000">
                <a:solidFill>
                  <a:schemeClr val="dk1"/>
                </a:solidFill>
                <a:latin typeface="Calibri"/>
                <a:ea typeface="Calibri"/>
                <a:cs typeface="Calibri"/>
                <a:sym typeface="Calibri"/>
              </a:rPr>
              <a:t>2</a:t>
            </a:r>
            <a:r>
              <a:rPr lang="en-US" sz="1800" b="1" i="0" u="none" strike="noStrike" cap="none">
                <a:solidFill>
                  <a:schemeClr val="dk1"/>
                </a:solidFill>
                <a:latin typeface="Calibri"/>
                <a:ea typeface="Calibri"/>
                <a:cs typeface="Calibri"/>
                <a:sym typeface="Calibri"/>
              </a:rPr>
              <a:t>O</a:t>
            </a:r>
            <a:endParaRPr sz="1800" b="1" i="0" u="none" strike="noStrike" cap="none">
              <a:solidFill>
                <a:schemeClr val="dk1"/>
              </a:solidFill>
              <a:latin typeface="Calibri"/>
              <a:ea typeface="Calibri"/>
              <a:cs typeface="Calibri"/>
              <a:sym typeface="Calibri"/>
            </a:endParaRPr>
          </a:p>
        </p:txBody>
      </p:sp>
      <p:sp>
        <p:nvSpPr>
          <p:cNvPr id="367" name="Google Shape;367;g2e21ba4d476_0_89"/>
          <p:cNvSpPr txBox="1"/>
          <p:nvPr/>
        </p:nvSpPr>
        <p:spPr>
          <a:xfrm>
            <a:off x="2671188" y="3295000"/>
            <a:ext cx="641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CH</a:t>
            </a:r>
            <a:r>
              <a:rPr lang="en-US" sz="1800" b="1" i="0" u="none" strike="noStrike" cap="none" baseline="-25000">
                <a:solidFill>
                  <a:schemeClr val="dk1"/>
                </a:solidFill>
                <a:latin typeface="Calibri"/>
                <a:ea typeface="Calibri"/>
                <a:cs typeface="Calibri"/>
                <a:sym typeface="Calibri"/>
              </a:rPr>
              <a:t>4</a:t>
            </a:r>
            <a:endParaRPr sz="1800" b="1" i="0" u="none" strike="noStrike" cap="none">
              <a:solidFill>
                <a:schemeClr val="dk1"/>
              </a:solidFill>
              <a:latin typeface="Calibri"/>
              <a:ea typeface="Calibri"/>
              <a:cs typeface="Calibri"/>
              <a:sym typeface="Calibri"/>
            </a:endParaRPr>
          </a:p>
        </p:txBody>
      </p:sp>
      <p:pic>
        <p:nvPicPr>
          <p:cNvPr id="369" name="Google Shape;369;g2e21ba4d476_0_89"/>
          <p:cNvPicPr preferRelativeResize="0"/>
          <p:nvPr/>
        </p:nvPicPr>
        <p:blipFill rotWithShape="1">
          <a:blip r:embed="rId4">
            <a:alphaModFix/>
          </a:blip>
          <a:srcRect/>
          <a:stretch/>
        </p:blipFill>
        <p:spPr>
          <a:xfrm>
            <a:off x="4537441" y="2675304"/>
            <a:ext cx="3465725" cy="3453259"/>
          </a:xfrm>
          <a:prstGeom prst="rect">
            <a:avLst/>
          </a:prstGeom>
          <a:noFill/>
          <a:ln>
            <a:noFill/>
          </a:ln>
        </p:spPr>
      </p:pic>
      <p:pic>
        <p:nvPicPr>
          <p:cNvPr id="370" name="Google Shape;370;g2e21ba4d476_0_89"/>
          <p:cNvPicPr preferRelativeResize="0"/>
          <p:nvPr/>
        </p:nvPicPr>
        <p:blipFill rotWithShape="1">
          <a:blip r:embed="rId5">
            <a:alphaModFix/>
          </a:blip>
          <a:srcRect/>
          <a:stretch/>
        </p:blipFill>
        <p:spPr>
          <a:xfrm>
            <a:off x="8454761" y="2714638"/>
            <a:ext cx="3374575" cy="3374575"/>
          </a:xfrm>
          <a:prstGeom prst="rect">
            <a:avLst/>
          </a:prstGeom>
          <a:noFill/>
          <a:ln>
            <a:noFill/>
          </a:ln>
        </p:spPr>
      </p:pic>
      <p:sp>
        <p:nvSpPr>
          <p:cNvPr id="371" name="Google Shape;371;g2e21ba4d476_0_89"/>
          <p:cNvSpPr txBox="1"/>
          <p:nvPr/>
        </p:nvSpPr>
        <p:spPr>
          <a:xfrm>
            <a:off x="4639550" y="1495900"/>
            <a:ext cx="33291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FF00"/>
                </a:solidFill>
                <a:latin typeface="Calibri"/>
                <a:ea typeface="Calibri"/>
                <a:cs typeface="Calibri"/>
                <a:sym typeface="Calibri"/>
              </a:rPr>
              <a:t>Substantial Progress</a:t>
            </a:r>
            <a:endParaRPr sz="1800" b="1" i="0" u="none" strike="noStrike" cap="none" dirty="0">
              <a:solidFill>
                <a:srgbClr val="00FF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FF00"/>
                </a:solidFill>
                <a:latin typeface="Calibri"/>
                <a:ea typeface="Calibri"/>
                <a:cs typeface="Calibri"/>
                <a:sym typeface="Calibri"/>
              </a:rPr>
              <a:t>(</a:t>
            </a:r>
            <a:r>
              <a:rPr lang="en-US" sz="1800" b="1" dirty="0">
                <a:solidFill>
                  <a:srgbClr val="00FF00"/>
                </a:solidFill>
                <a:latin typeface="Calibri"/>
                <a:ea typeface="Calibri"/>
                <a:cs typeface="Calibri"/>
                <a:sym typeface="Calibri"/>
              </a:rPr>
              <a:t>enabling</a:t>
            </a:r>
            <a:r>
              <a:rPr lang="en-US" sz="1800" b="1" i="0" u="none" strike="noStrike" cap="none" dirty="0">
                <a:solidFill>
                  <a:srgbClr val="00FF00"/>
                </a:solidFill>
                <a:latin typeface="Calibri"/>
                <a:ea typeface="Calibri"/>
                <a:cs typeface="Calibri"/>
                <a:sym typeface="Calibri"/>
              </a:rPr>
              <a:t>)</a:t>
            </a:r>
            <a:endParaRPr sz="1800" b="1" i="0" u="none" strike="noStrike" cap="none" dirty="0">
              <a:solidFill>
                <a:srgbClr val="00FF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FF00"/>
                </a:solidFill>
                <a:latin typeface="Calibri"/>
                <a:ea typeface="Calibri"/>
                <a:cs typeface="Calibri"/>
                <a:sym typeface="Calibri"/>
              </a:rPr>
              <a:t>0.25 - 1.7 µm</a:t>
            </a:r>
            <a:endParaRPr sz="1800" b="1" i="0" u="none" strike="noStrike" cap="none" dirty="0">
              <a:solidFill>
                <a:srgbClr val="00FF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dirty="0">
              <a:solidFill>
                <a:srgbClr val="B6D7A8"/>
              </a:solidFill>
              <a:latin typeface="Calibri"/>
              <a:ea typeface="Calibri"/>
              <a:cs typeface="Calibri"/>
              <a:sym typeface="Calibri"/>
            </a:endParaRPr>
          </a:p>
        </p:txBody>
      </p:sp>
      <p:sp>
        <p:nvSpPr>
          <p:cNvPr id="372" name="Google Shape;372;g2e21ba4d476_0_89"/>
          <p:cNvSpPr txBox="1"/>
          <p:nvPr/>
        </p:nvSpPr>
        <p:spPr>
          <a:xfrm>
            <a:off x="8612213" y="1540275"/>
            <a:ext cx="33291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00FF"/>
                </a:solidFill>
                <a:latin typeface="Calibri"/>
                <a:ea typeface="Calibri"/>
                <a:cs typeface="Calibri"/>
                <a:sym typeface="Calibri"/>
              </a:rPr>
              <a:t>Major Progress</a:t>
            </a:r>
            <a:endParaRPr sz="1800" b="1" i="0" u="none" strike="noStrike" cap="none">
              <a:solidFill>
                <a:srgbClr val="FF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00FF"/>
                </a:solidFill>
                <a:latin typeface="Calibri"/>
                <a:ea typeface="Calibri"/>
                <a:cs typeface="Calibri"/>
                <a:sym typeface="Calibri"/>
              </a:rPr>
              <a:t>(breakthrough)</a:t>
            </a:r>
            <a:endParaRPr sz="1800" b="1" i="0" u="none" strike="noStrike" cap="none">
              <a:solidFill>
                <a:srgbClr val="FF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00FF"/>
                </a:solidFill>
                <a:latin typeface="Calibri"/>
                <a:ea typeface="Calibri"/>
                <a:cs typeface="Calibri"/>
                <a:sym typeface="Calibri"/>
              </a:rPr>
              <a:t>0.25 - 2.5 µm</a:t>
            </a:r>
            <a:endParaRPr sz="1800" b="1" i="0" u="none" strike="noStrike" cap="none">
              <a:solidFill>
                <a:srgbClr val="FF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B6D7A8"/>
              </a:solidFill>
              <a:latin typeface="Calibri"/>
              <a:ea typeface="Calibri"/>
              <a:cs typeface="Calibri"/>
              <a:sym typeface="Calibri"/>
            </a:endParaRPr>
          </a:p>
        </p:txBody>
      </p:sp>
      <p:sp>
        <p:nvSpPr>
          <p:cNvPr id="373" name="Google Shape;373;g2e21ba4d476_0_89"/>
          <p:cNvSpPr txBox="1"/>
          <p:nvPr/>
        </p:nvSpPr>
        <p:spPr>
          <a:xfrm>
            <a:off x="1234650" y="5898950"/>
            <a:ext cx="1828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DDEAF6"/>
                </a:solidFill>
                <a:latin typeface="Calibri"/>
                <a:ea typeface="Calibri"/>
                <a:cs typeface="Calibri"/>
                <a:sym typeface="Calibri"/>
              </a:rPr>
              <a:t>known knowns</a:t>
            </a:r>
            <a:endParaRPr sz="1800" b="0" i="0" u="none" strike="noStrike" cap="none">
              <a:solidFill>
                <a:srgbClr val="DDEAF6"/>
              </a:solidFill>
              <a:latin typeface="Calibri"/>
              <a:ea typeface="Calibri"/>
              <a:cs typeface="Calibri"/>
              <a:sym typeface="Calibri"/>
            </a:endParaRPr>
          </a:p>
        </p:txBody>
      </p:sp>
      <p:pic>
        <p:nvPicPr>
          <p:cNvPr id="374" name="Google Shape;374;g2e21ba4d476_0_89"/>
          <p:cNvPicPr preferRelativeResize="0"/>
          <p:nvPr/>
        </p:nvPicPr>
        <p:blipFill rotWithShape="1">
          <a:blip r:embed="rId6">
            <a:alphaModFix/>
          </a:blip>
          <a:srcRect/>
          <a:stretch/>
        </p:blipFill>
        <p:spPr>
          <a:xfrm>
            <a:off x="4498950" y="5433550"/>
            <a:ext cx="903743" cy="808600"/>
          </a:xfrm>
          <a:prstGeom prst="rect">
            <a:avLst/>
          </a:prstGeom>
          <a:noFill/>
          <a:ln>
            <a:noFill/>
          </a:ln>
        </p:spPr>
      </p:pic>
      <p:pic>
        <p:nvPicPr>
          <p:cNvPr id="375" name="Google Shape;375;g2e21ba4d476_0_89"/>
          <p:cNvPicPr preferRelativeResize="0"/>
          <p:nvPr/>
        </p:nvPicPr>
        <p:blipFill rotWithShape="1">
          <a:blip r:embed="rId7">
            <a:alphaModFix/>
          </a:blip>
          <a:srcRect/>
          <a:stretch/>
        </p:blipFill>
        <p:spPr>
          <a:xfrm>
            <a:off x="8432000" y="5338150"/>
            <a:ext cx="1279055" cy="808600"/>
          </a:xfrm>
          <a:prstGeom prst="rect">
            <a:avLst/>
          </a:prstGeom>
          <a:noFill/>
          <a:ln>
            <a:noFill/>
          </a:ln>
        </p:spPr>
      </p:pic>
      <p:sp>
        <p:nvSpPr>
          <p:cNvPr id="376" name="Google Shape;376;g2e21ba4d476_0_89"/>
          <p:cNvSpPr txBox="1"/>
          <p:nvPr/>
        </p:nvSpPr>
        <p:spPr>
          <a:xfrm>
            <a:off x="4498961" y="6146750"/>
            <a:ext cx="35427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DDEAF6"/>
                </a:solidFill>
                <a:latin typeface="Calibri"/>
                <a:ea typeface="Calibri"/>
                <a:cs typeface="Calibri"/>
                <a:sym typeface="Calibri"/>
              </a:rPr>
              <a:t>known unknowns &amp; false positive discriminants</a:t>
            </a:r>
            <a:endParaRPr sz="1800" b="0" i="0" u="none" strike="noStrike" cap="none">
              <a:solidFill>
                <a:srgbClr val="DDEAF6"/>
              </a:solidFill>
              <a:latin typeface="Calibri"/>
              <a:ea typeface="Calibri"/>
              <a:cs typeface="Calibri"/>
              <a:sym typeface="Calibri"/>
            </a:endParaRPr>
          </a:p>
        </p:txBody>
      </p:sp>
      <p:sp>
        <p:nvSpPr>
          <p:cNvPr id="377" name="Google Shape;377;g2e21ba4d476_0_89"/>
          <p:cNvSpPr txBox="1"/>
          <p:nvPr/>
        </p:nvSpPr>
        <p:spPr>
          <a:xfrm>
            <a:off x="8347961" y="6146750"/>
            <a:ext cx="35427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DDEAF6"/>
                </a:solidFill>
                <a:latin typeface="Calibri"/>
                <a:ea typeface="Calibri"/>
                <a:cs typeface="Calibri"/>
                <a:sym typeface="Calibri"/>
              </a:rPr>
              <a:t>known &amp; unknown unknowns &amp; false positive discriminants</a:t>
            </a:r>
            <a:endParaRPr sz="1800" b="0" i="0" u="none" strike="noStrike" cap="none">
              <a:solidFill>
                <a:srgbClr val="DDEAF6"/>
              </a:solidFill>
              <a:latin typeface="Calibri"/>
              <a:ea typeface="Calibri"/>
              <a:cs typeface="Calibri"/>
              <a:sym typeface="Calibri"/>
            </a:endParaRPr>
          </a:p>
        </p:txBody>
      </p:sp>
      <p:sp>
        <p:nvSpPr>
          <p:cNvPr id="378" name="Google Shape;378;g2e21ba4d476_0_89"/>
          <p:cNvSpPr txBox="1"/>
          <p:nvPr/>
        </p:nvSpPr>
        <p:spPr>
          <a:xfrm>
            <a:off x="5355063" y="2714650"/>
            <a:ext cx="641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O</a:t>
            </a:r>
            <a:r>
              <a:rPr lang="en-US" sz="1800" b="1" i="0" u="none" strike="noStrike" cap="none" baseline="-25000">
                <a:solidFill>
                  <a:schemeClr val="lt1"/>
                </a:solidFill>
                <a:latin typeface="Calibri"/>
                <a:ea typeface="Calibri"/>
                <a:cs typeface="Calibri"/>
                <a:sym typeface="Calibri"/>
              </a:rPr>
              <a:t>2</a:t>
            </a:r>
            <a:endParaRPr sz="1800" b="1" i="0" u="none" strike="noStrike" cap="none" baseline="-25000">
              <a:solidFill>
                <a:schemeClr val="lt1"/>
              </a:solidFill>
              <a:latin typeface="Calibri"/>
              <a:ea typeface="Calibri"/>
              <a:cs typeface="Calibri"/>
              <a:sym typeface="Calibri"/>
            </a:endParaRPr>
          </a:p>
        </p:txBody>
      </p:sp>
      <p:sp>
        <p:nvSpPr>
          <p:cNvPr id="379" name="Google Shape;379;g2e21ba4d476_0_89"/>
          <p:cNvSpPr txBox="1"/>
          <p:nvPr/>
        </p:nvSpPr>
        <p:spPr>
          <a:xfrm>
            <a:off x="6288600" y="2788900"/>
            <a:ext cx="641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H</a:t>
            </a:r>
            <a:r>
              <a:rPr lang="en-US" sz="1800" b="1" i="0" u="none" strike="noStrike" cap="none" baseline="-25000">
                <a:solidFill>
                  <a:schemeClr val="lt1"/>
                </a:solidFill>
                <a:latin typeface="Calibri"/>
                <a:ea typeface="Calibri"/>
                <a:cs typeface="Calibri"/>
                <a:sym typeface="Calibri"/>
              </a:rPr>
              <a:t>2</a:t>
            </a:r>
            <a:r>
              <a:rPr lang="en-US" sz="1800" b="1" i="0" u="none" strike="noStrike" cap="none">
                <a:solidFill>
                  <a:schemeClr val="lt1"/>
                </a:solidFill>
                <a:latin typeface="Calibri"/>
                <a:ea typeface="Calibri"/>
                <a:cs typeface="Calibri"/>
                <a:sym typeface="Calibri"/>
              </a:rPr>
              <a:t>O</a:t>
            </a:r>
            <a:endParaRPr sz="1800" b="1" i="0" u="none" strike="noStrike" cap="none">
              <a:solidFill>
                <a:schemeClr val="lt1"/>
              </a:solidFill>
              <a:latin typeface="Calibri"/>
              <a:ea typeface="Calibri"/>
              <a:cs typeface="Calibri"/>
              <a:sym typeface="Calibri"/>
            </a:endParaRPr>
          </a:p>
        </p:txBody>
      </p:sp>
      <p:sp>
        <p:nvSpPr>
          <p:cNvPr id="380" name="Google Shape;380;g2e21ba4d476_0_89"/>
          <p:cNvSpPr txBox="1"/>
          <p:nvPr/>
        </p:nvSpPr>
        <p:spPr>
          <a:xfrm>
            <a:off x="6781125" y="2904900"/>
            <a:ext cx="641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CH</a:t>
            </a:r>
            <a:r>
              <a:rPr lang="en-US" sz="1800" b="1" i="0" u="none" strike="noStrike" cap="none" baseline="-25000">
                <a:solidFill>
                  <a:schemeClr val="lt1"/>
                </a:solidFill>
                <a:latin typeface="Calibri"/>
                <a:ea typeface="Calibri"/>
                <a:cs typeface="Calibri"/>
                <a:sym typeface="Calibri"/>
              </a:rPr>
              <a:t>4</a:t>
            </a:r>
            <a:endParaRPr sz="1800" b="1" i="0" u="none" strike="noStrike" cap="none">
              <a:solidFill>
                <a:schemeClr val="lt1"/>
              </a:solidFill>
              <a:latin typeface="Calibri"/>
              <a:ea typeface="Calibri"/>
              <a:cs typeface="Calibri"/>
              <a:sym typeface="Calibri"/>
            </a:endParaRPr>
          </a:p>
        </p:txBody>
      </p:sp>
      <p:sp>
        <p:nvSpPr>
          <p:cNvPr id="381" name="Google Shape;381;g2e21ba4d476_0_89"/>
          <p:cNvSpPr txBox="1"/>
          <p:nvPr/>
        </p:nvSpPr>
        <p:spPr>
          <a:xfrm>
            <a:off x="5130238" y="3198150"/>
            <a:ext cx="641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O</a:t>
            </a:r>
            <a:r>
              <a:rPr lang="en-US" sz="1800" b="1" i="0" u="none" strike="noStrike" cap="none" baseline="-25000">
                <a:solidFill>
                  <a:schemeClr val="lt1"/>
                </a:solidFill>
                <a:latin typeface="Calibri"/>
                <a:ea typeface="Calibri"/>
                <a:cs typeface="Calibri"/>
                <a:sym typeface="Calibri"/>
              </a:rPr>
              <a:t>3</a:t>
            </a:r>
            <a:endParaRPr sz="1800" b="1" i="0" u="none" strike="noStrike" cap="none" baseline="-25000">
              <a:solidFill>
                <a:schemeClr val="lt1"/>
              </a:solidFill>
              <a:latin typeface="Calibri"/>
              <a:ea typeface="Calibri"/>
              <a:cs typeface="Calibri"/>
              <a:sym typeface="Calibri"/>
            </a:endParaRPr>
          </a:p>
        </p:txBody>
      </p:sp>
      <p:sp>
        <p:nvSpPr>
          <p:cNvPr id="382" name="Google Shape;382;g2e21ba4d476_0_89"/>
          <p:cNvSpPr txBox="1"/>
          <p:nvPr/>
        </p:nvSpPr>
        <p:spPr>
          <a:xfrm>
            <a:off x="6202375" y="3198150"/>
            <a:ext cx="641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CO</a:t>
            </a:r>
            <a:r>
              <a:rPr lang="en-US" sz="1800" b="1" i="0" u="none" strike="noStrike" cap="none" baseline="-25000">
                <a:solidFill>
                  <a:schemeClr val="lt1"/>
                </a:solidFill>
                <a:latin typeface="Calibri"/>
                <a:ea typeface="Calibri"/>
                <a:cs typeface="Calibri"/>
                <a:sym typeface="Calibri"/>
              </a:rPr>
              <a:t>2</a:t>
            </a:r>
            <a:endParaRPr sz="1800" b="1" i="0" u="none" strike="noStrike" cap="none">
              <a:solidFill>
                <a:schemeClr val="lt1"/>
              </a:solidFill>
              <a:latin typeface="Calibri"/>
              <a:ea typeface="Calibri"/>
              <a:cs typeface="Calibri"/>
              <a:sym typeface="Calibri"/>
            </a:endParaRPr>
          </a:p>
        </p:txBody>
      </p:sp>
      <p:sp>
        <p:nvSpPr>
          <p:cNvPr id="383" name="Google Shape;383;g2e21ba4d476_0_89"/>
          <p:cNvSpPr txBox="1"/>
          <p:nvPr/>
        </p:nvSpPr>
        <p:spPr>
          <a:xfrm>
            <a:off x="8961413" y="2855063"/>
            <a:ext cx="641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O</a:t>
            </a:r>
            <a:r>
              <a:rPr lang="en-US" sz="1800" b="1" i="0" u="none" strike="noStrike" cap="none" baseline="-25000">
                <a:solidFill>
                  <a:schemeClr val="lt1"/>
                </a:solidFill>
                <a:latin typeface="Calibri"/>
                <a:ea typeface="Calibri"/>
                <a:cs typeface="Calibri"/>
                <a:sym typeface="Calibri"/>
              </a:rPr>
              <a:t>2</a:t>
            </a:r>
            <a:endParaRPr sz="1800" b="1" i="0" u="none" strike="noStrike" cap="none" baseline="-25000">
              <a:solidFill>
                <a:schemeClr val="lt1"/>
              </a:solidFill>
              <a:latin typeface="Calibri"/>
              <a:ea typeface="Calibri"/>
              <a:cs typeface="Calibri"/>
              <a:sym typeface="Calibri"/>
            </a:endParaRPr>
          </a:p>
        </p:txBody>
      </p:sp>
      <p:sp>
        <p:nvSpPr>
          <p:cNvPr id="384" name="Google Shape;384;g2e21ba4d476_0_89"/>
          <p:cNvSpPr txBox="1"/>
          <p:nvPr/>
        </p:nvSpPr>
        <p:spPr>
          <a:xfrm>
            <a:off x="9414275" y="2904888"/>
            <a:ext cx="641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H</a:t>
            </a:r>
            <a:r>
              <a:rPr lang="en-US" sz="1800" b="1" i="0" u="none" strike="noStrike" cap="none" baseline="-25000">
                <a:solidFill>
                  <a:schemeClr val="lt1"/>
                </a:solidFill>
                <a:latin typeface="Calibri"/>
                <a:ea typeface="Calibri"/>
                <a:cs typeface="Calibri"/>
                <a:sym typeface="Calibri"/>
              </a:rPr>
              <a:t>2</a:t>
            </a:r>
            <a:r>
              <a:rPr lang="en-US" sz="1800" b="1" i="0" u="none" strike="noStrike" cap="none">
                <a:solidFill>
                  <a:schemeClr val="lt1"/>
                </a:solidFill>
                <a:latin typeface="Calibri"/>
                <a:ea typeface="Calibri"/>
                <a:cs typeface="Calibri"/>
                <a:sym typeface="Calibri"/>
              </a:rPr>
              <a:t>O</a:t>
            </a:r>
            <a:endParaRPr sz="1800" b="1" i="0" u="none" strike="noStrike" cap="none">
              <a:solidFill>
                <a:schemeClr val="lt1"/>
              </a:solidFill>
              <a:latin typeface="Calibri"/>
              <a:ea typeface="Calibri"/>
              <a:cs typeface="Calibri"/>
              <a:sym typeface="Calibri"/>
            </a:endParaRPr>
          </a:p>
        </p:txBody>
      </p:sp>
      <p:sp>
        <p:nvSpPr>
          <p:cNvPr id="385" name="Google Shape;385;g2e21ba4d476_0_89"/>
          <p:cNvSpPr txBox="1"/>
          <p:nvPr/>
        </p:nvSpPr>
        <p:spPr>
          <a:xfrm>
            <a:off x="10560775" y="2855075"/>
            <a:ext cx="641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CH</a:t>
            </a:r>
            <a:r>
              <a:rPr lang="en-US" sz="1800" b="1" i="0" u="none" strike="noStrike" cap="none" baseline="-25000">
                <a:solidFill>
                  <a:schemeClr val="lt1"/>
                </a:solidFill>
                <a:latin typeface="Calibri"/>
                <a:ea typeface="Calibri"/>
                <a:cs typeface="Calibri"/>
                <a:sym typeface="Calibri"/>
              </a:rPr>
              <a:t>4</a:t>
            </a:r>
            <a:endParaRPr sz="1800" b="1" i="0" u="none" strike="noStrike" cap="none">
              <a:solidFill>
                <a:schemeClr val="lt1"/>
              </a:solidFill>
              <a:latin typeface="Calibri"/>
              <a:ea typeface="Calibri"/>
              <a:cs typeface="Calibri"/>
              <a:sym typeface="Calibri"/>
            </a:endParaRPr>
          </a:p>
        </p:txBody>
      </p:sp>
      <p:sp>
        <p:nvSpPr>
          <p:cNvPr id="386" name="Google Shape;386;g2e21ba4d476_0_89"/>
          <p:cNvSpPr txBox="1"/>
          <p:nvPr/>
        </p:nvSpPr>
        <p:spPr>
          <a:xfrm>
            <a:off x="8736588" y="3338563"/>
            <a:ext cx="641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O</a:t>
            </a:r>
            <a:r>
              <a:rPr lang="en-US" sz="1800" b="1" i="0" u="none" strike="noStrike" cap="none" baseline="-25000">
                <a:solidFill>
                  <a:schemeClr val="lt1"/>
                </a:solidFill>
                <a:latin typeface="Calibri"/>
                <a:ea typeface="Calibri"/>
                <a:cs typeface="Calibri"/>
                <a:sym typeface="Calibri"/>
              </a:rPr>
              <a:t>3</a:t>
            </a:r>
            <a:endParaRPr sz="1800" b="1" i="0" u="none" strike="noStrike" cap="none" baseline="-25000">
              <a:solidFill>
                <a:schemeClr val="lt1"/>
              </a:solidFill>
              <a:latin typeface="Calibri"/>
              <a:ea typeface="Calibri"/>
              <a:cs typeface="Calibri"/>
              <a:sym typeface="Calibri"/>
            </a:endParaRPr>
          </a:p>
        </p:txBody>
      </p:sp>
      <p:sp>
        <p:nvSpPr>
          <p:cNvPr id="387" name="Google Shape;387;g2e21ba4d476_0_89"/>
          <p:cNvSpPr txBox="1"/>
          <p:nvPr/>
        </p:nvSpPr>
        <p:spPr>
          <a:xfrm>
            <a:off x="9414275" y="3382938"/>
            <a:ext cx="641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CO</a:t>
            </a:r>
            <a:r>
              <a:rPr lang="en-US" sz="1800" b="1" i="0" u="none" strike="noStrike" cap="none" baseline="-25000">
                <a:solidFill>
                  <a:schemeClr val="lt1"/>
                </a:solidFill>
                <a:latin typeface="Calibri"/>
                <a:ea typeface="Calibri"/>
                <a:cs typeface="Calibri"/>
                <a:sym typeface="Calibri"/>
              </a:rPr>
              <a:t>2</a:t>
            </a:r>
            <a:endParaRPr sz="1800" b="1" i="0" u="none" strike="noStrike" cap="none">
              <a:solidFill>
                <a:schemeClr val="lt1"/>
              </a:solidFill>
              <a:latin typeface="Calibri"/>
              <a:ea typeface="Calibri"/>
              <a:cs typeface="Calibri"/>
              <a:sym typeface="Calibri"/>
            </a:endParaRPr>
          </a:p>
        </p:txBody>
      </p:sp>
      <p:sp>
        <p:nvSpPr>
          <p:cNvPr id="388" name="Google Shape;388;g2e21ba4d476_0_89"/>
          <p:cNvSpPr/>
          <p:nvPr/>
        </p:nvSpPr>
        <p:spPr>
          <a:xfrm rot="-3682873">
            <a:off x="10445361" y="5620284"/>
            <a:ext cx="1153076" cy="156537"/>
          </a:xfrm>
          <a:prstGeom prst="rightArrow">
            <a:avLst>
              <a:gd name="adj1" fmla="val 50000"/>
              <a:gd name="adj2" fmla="val 50000"/>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89" name="Google Shape;389;g2e21ba4d476_0_89"/>
          <p:cNvSpPr/>
          <p:nvPr/>
        </p:nvSpPr>
        <p:spPr>
          <a:xfrm rot="-8514519">
            <a:off x="11041409" y="3679969"/>
            <a:ext cx="425017" cy="156635"/>
          </a:xfrm>
          <a:prstGeom prst="rightArrow">
            <a:avLst>
              <a:gd name="adj1" fmla="val 50000"/>
              <a:gd name="adj2" fmla="val 50000"/>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90" name="Google Shape;390;g2e21ba4d476_0_89"/>
          <p:cNvSpPr txBox="1"/>
          <p:nvPr/>
        </p:nvSpPr>
        <p:spPr>
          <a:xfrm>
            <a:off x="11141725" y="2855063"/>
            <a:ext cx="641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N</a:t>
            </a:r>
            <a:r>
              <a:rPr lang="en-US" sz="1800" b="1" i="0" u="none" strike="noStrike" cap="none" baseline="-25000">
                <a:solidFill>
                  <a:schemeClr val="lt1"/>
                </a:solidFill>
                <a:latin typeface="Calibri"/>
                <a:ea typeface="Calibri"/>
                <a:cs typeface="Calibri"/>
                <a:sym typeface="Calibri"/>
              </a:rPr>
              <a:t>2</a:t>
            </a:r>
            <a:r>
              <a:rPr lang="en-US" sz="1800" b="1" i="0" u="none" strike="noStrike" cap="none">
                <a:solidFill>
                  <a:schemeClr val="lt1"/>
                </a:solidFill>
                <a:latin typeface="Calibri"/>
                <a:ea typeface="Calibri"/>
                <a:cs typeface="Calibri"/>
                <a:sym typeface="Calibri"/>
              </a:rPr>
              <a:t>O</a:t>
            </a:r>
            <a:endParaRPr sz="1800" b="1" i="0" u="none" strike="noStrike" cap="none">
              <a:solidFill>
                <a:schemeClr val="lt1"/>
              </a:solidFill>
              <a:latin typeface="Calibri"/>
              <a:ea typeface="Calibri"/>
              <a:cs typeface="Calibri"/>
              <a:sym typeface="Calibri"/>
            </a:endParaRPr>
          </a:p>
        </p:txBody>
      </p:sp>
      <p:sp>
        <p:nvSpPr>
          <p:cNvPr id="391" name="Google Shape;391;g2e21ba4d476_0_89"/>
          <p:cNvSpPr txBox="1"/>
          <p:nvPr/>
        </p:nvSpPr>
        <p:spPr>
          <a:xfrm>
            <a:off x="4537350" y="2714650"/>
            <a:ext cx="525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CO</a:t>
            </a:r>
            <a:endParaRPr sz="1800" b="1" i="0" u="none" strike="noStrike" cap="none">
              <a:solidFill>
                <a:schemeClr val="lt1"/>
              </a:solidFill>
              <a:latin typeface="Calibri"/>
              <a:ea typeface="Calibri"/>
              <a:cs typeface="Calibri"/>
              <a:sym typeface="Calibri"/>
            </a:endParaRPr>
          </a:p>
        </p:txBody>
      </p:sp>
      <p:sp>
        <p:nvSpPr>
          <p:cNvPr id="392" name="Google Shape;392;g2e21ba4d476_0_89"/>
          <p:cNvSpPr txBox="1"/>
          <p:nvPr/>
        </p:nvSpPr>
        <p:spPr>
          <a:xfrm>
            <a:off x="7164125" y="2642125"/>
            <a:ext cx="525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O</a:t>
            </a:r>
            <a:r>
              <a:rPr lang="en-US" sz="1800" b="1" i="0" u="none" strike="noStrike" cap="none" baseline="-25000">
                <a:solidFill>
                  <a:schemeClr val="lt1"/>
                </a:solidFill>
                <a:latin typeface="Calibri"/>
                <a:ea typeface="Calibri"/>
                <a:cs typeface="Calibri"/>
                <a:sym typeface="Calibri"/>
              </a:rPr>
              <a:t>4</a:t>
            </a:r>
            <a:endParaRPr sz="1800" b="1" i="0" u="none" strike="noStrike" cap="none" baseline="-25000">
              <a:solidFill>
                <a:schemeClr val="lt1"/>
              </a:solidFill>
              <a:latin typeface="Calibri"/>
              <a:ea typeface="Calibri"/>
              <a:cs typeface="Calibri"/>
              <a:sym typeface="Calibri"/>
            </a:endParaRPr>
          </a:p>
        </p:txBody>
      </p:sp>
      <p:sp>
        <p:nvSpPr>
          <p:cNvPr id="393" name="Google Shape;393;g2e21ba4d476_0_89"/>
          <p:cNvSpPr txBox="1"/>
          <p:nvPr/>
        </p:nvSpPr>
        <p:spPr>
          <a:xfrm>
            <a:off x="8446075" y="2714650"/>
            <a:ext cx="525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CO</a:t>
            </a:r>
            <a:endParaRPr sz="1800" b="1" i="0" u="none" strike="noStrike" cap="none">
              <a:solidFill>
                <a:schemeClr val="lt1"/>
              </a:solidFill>
              <a:latin typeface="Calibri"/>
              <a:ea typeface="Calibri"/>
              <a:cs typeface="Calibri"/>
              <a:sym typeface="Calibri"/>
            </a:endParaRPr>
          </a:p>
        </p:txBody>
      </p:sp>
      <p:sp>
        <p:nvSpPr>
          <p:cNvPr id="394" name="Google Shape;394;g2e21ba4d476_0_89"/>
          <p:cNvSpPr txBox="1"/>
          <p:nvPr/>
        </p:nvSpPr>
        <p:spPr>
          <a:xfrm>
            <a:off x="11466475" y="3295000"/>
            <a:ext cx="525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O</a:t>
            </a:r>
            <a:r>
              <a:rPr lang="en-US" sz="1800" b="1" i="0" u="none" strike="noStrike" cap="none" baseline="-25000">
                <a:solidFill>
                  <a:schemeClr val="lt1"/>
                </a:solidFill>
                <a:latin typeface="Calibri"/>
                <a:ea typeface="Calibri"/>
                <a:cs typeface="Calibri"/>
                <a:sym typeface="Calibri"/>
              </a:rPr>
              <a:t>4</a:t>
            </a:r>
            <a:endParaRPr sz="1800" b="1" i="0" u="none" strike="noStrike" cap="none" baseline="-25000">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374B5419-60FF-B28F-79BD-3C91EC794BD9}"/>
              </a:ext>
            </a:extLst>
          </p:cNvPr>
          <p:cNvSpPr>
            <a:spLocks noGrp="1"/>
          </p:cNvSpPr>
          <p:nvPr>
            <p:ph type="title"/>
          </p:nvPr>
        </p:nvSpPr>
        <p:spPr>
          <a:xfrm>
            <a:off x="152400" y="43194"/>
            <a:ext cx="11887200" cy="914400"/>
          </a:xfrm>
        </p:spPr>
        <p:txBody>
          <a:bodyPr>
            <a:normAutofit fontScale="90000"/>
          </a:bodyPr>
          <a:lstStyle/>
          <a:p>
            <a:r>
              <a:rPr lang="en-US" dirty="0"/>
              <a:t>Examples of incremental, enabling, and breakthrough science</a:t>
            </a:r>
          </a:p>
        </p:txBody>
      </p:sp>
      <p:sp>
        <p:nvSpPr>
          <p:cNvPr id="5" name="TextBox 4">
            <a:extLst>
              <a:ext uri="{FF2B5EF4-FFF2-40B4-BE49-F238E27FC236}">
                <a16:creationId xmlns:a16="http://schemas.microsoft.com/office/drawing/2014/main" id="{4137009C-1C37-9C89-CD01-C47CD631C68D}"/>
              </a:ext>
            </a:extLst>
          </p:cNvPr>
          <p:cNvSpPr txBox="1"/>
          <p:nvPr/>
        </p:nvSpPr>
        <p:spPr>
          <a:xfrm>
            <a:off x="1828500" y="931387"/>
            <a:ext cx="9306587" cy="461665"/>
          </a:xfrm>
          <a:prstGeom prst="rect">
            <a:avLst/>
          </a:prstGeom>
          <a:noFill/>
        </p:spPr>
        <p:txBody>
          <a:bodyPr wrap="none" rtlCol="0">
            <a:spAutoFit/>
          </a:bodyPr>
          <a:lstStyle/>
          <a:p>
            <a:r>
              <a:rPr lang="en-US" sz="2400" dirty="0"/>
              <a:t>Living Worlds Biosignature detections depend on HWO capabilities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905B4-EC1C-E520-85D1-778AB236227D}"/>
              </a:ext>
            </a:extLst>
          </p:cNvPr>
          <p:cNvSpPr>
            <a:spLocks noGrp="1"/>
          </p:cNvSpPr>
          <p:nvPr>
            <p:ph type="title"/>
          </p:nvPr>
        </p:nvSpPr>
        <p:spPr>
          <a:xfrm>
            <a:off x="0" y="-185441"/>
            <a:ext cx="11887200" cy="914400"/>
          </a:xfrm>
        </p:spPr>
        <p:txBody>
          <a:bodyPr/>
          <a:lstStyle/>
          <a:p>
            <a:pPr algn="ctr"/>
            <a:r>
              <a:rPr lang="en-US" dirty="0">
                <a:solidFill>
                  <a:schemeClr val="tx2"/>
                </a:solidFill>
              </a:rPr>
              <a:t>HWO Project Office</a:t>
            </a:r>
          </a:p>
        </p:txBody>
      </p:sp>
      <p:graphicFrame>
        <p:nvGraphicFramePr>
          <p:cNvPr id="8" name="Diagram 7">
            <a:extLst>
              <a:ext uri="{FF2B5EF4-FFF2-40B4-BE49-F238E27FC236}">
                <a16:creationId xmlns:a16="http://schemas.microsoft.com/office/drawing/2014/main" id="{9545F31B-3AA3-862D-D0C6-2D564B042805}"/>
              </a:ext>
            </a:extLst>
          </p:cNvPr>
          <p:cNvGraphicFramePr/>
          <p:nvPr/>
        </p:nvGraphicFramePr>
        <p:xfrm>
          <a:off x="178676" y="598954"/>
          <a:ext cx="11529848" cy="5230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41BA929-B703-416D-9E8C-453838670654}"/>
              </a:ext>
            </a:extLst>
          </p:cNvPr>
          <p:cNvSpPr txBox="1"/>
          <p:nvPr/>
        </p:nvSpPr>
        <p:spPr>
          <a:xfrm>
            <a:off x="10539465" y="674934"/>
            <a:ext cx="14738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a:t>
            </a:r>
            <a:r>
              <a:rPr kumimoji="0" lang="en-US" sz="14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 JPL ex-officio</a:t>
            </a: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 Interim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7763D55B-D2C3-6717-E4EF-B58162A1759E}"/>
              </a:ext>
            </a:extLst>
          </p:cNvPr>
          <p:cNvSpPr txBox="1"/>
          <p:nvPr/>
        </p:nvSpPr>
        <p:spPr>
          <a:xfrm>
            <a:off x="5969975" y="4958534"/>
            <a:ext cx="3635344" cy="19466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Coronagraph Technology: Ilya </a:t>
            </a:r>
            <a:r>
              <a:rPr kumimoji="0" lang="en-US" sz="1200" b="0" i="0" u="none" strike="noStrike" kern="1200" cap="none" spc="0" normalizeH="0" baseline="0" noProof="0" dirty="0" err="1">
                <a:ln>
                  <a:noFill/>
                </a:ln>
                <a:solidFill>
                  <a:srgbClr val="FFFFFF"/>
                </a:solidFill>
                <a:effectLst/>
                <a:uLnTx/>
                <a:uFillTx/>
                <a:latin typeface="Avenir Next Condensed" panose="020B0506020202020204" pitchFamily="34" charset="0"/>
                <a:ea typeface="+mn-ea"/>
                <a:cs typeface="+mn-cs"/>
              </a:rPr>
              <a:t>Poberezhskiy</a:t>
            </a: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/TBD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Telescope Technology:  TBD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UV/Instrument Technology:  Paul Scowen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WFSC SME: D. Redding*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Mirror Technology SME: P. Stahl, MSFC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Coronagraph system SME: R. Belikov, Ames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endParaRPr>
          </a:p>
        </p:txBody>
      </p:sp>
      <p:sp>
        <p:nvSpPr>
          <p:cNvPr id="5" name="TextBox 4">
            <a:extLst>
              <a:ext uri="{FF2B5EF4-FFF2-40B4-BE49-F238E27FC236}">
                <a16:creationId xmlns:a16="http://schemas.microsoft.com/office/drawing/2014/main" id="{AE379871-4497-F98B-AC95-56A92EA8EB03}"/>
              </a:ext>
            </a:extLst>
          </p:cNvPr>
          <p:cNvSpPr txBox="1"/>
          <p:nvPr/>
        </p:nvSpPr>
        <p:spPr>
          <a:xfrm>
            <a:off x="8990357" y="3762991"/>
            <a:ext cx="291029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Deputy PS: Mike McElwain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Deputy PFS: Erin Smith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Deputy PFS: Pin Chen*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Coronagraph </a:t>
            </a:r>
            <a:r>
              <a:rPr kumimoji="0" lang="en-US" sz="1200" b="0" i="0" u="none" strike="noStrike" kern="1200" cap="none" spc="0" normalizeH="0" baseline="0" noProof="0" dirty="0" err="1">
                <a:ln>
                  <a:noFill/>
                </a:ln>
                <a:solidFill>
                  <a:srgbClr val="FFFFFF"/>
                </a:solidFill>
                <a:effectLst/>
                <a:uLnTx/>
                <a:uFillTx/>
                <a:latin typeface="Avenir Next Condensed" panose="020B0506020202020204" pitchFamily="34" charset="0"/>
                <a:ea typeface="+mn-ea"/>
                <a:cs typeface="+mn-cs"/>
              </a:rPr>
              <a:t>Instr</a:t>
            </a: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 Sci: Vanessa Bailey*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Calibri" panose="020F0502020204030204" pitchFamily="34" charset="0"/>
                <a:cs typeface="+mn-cs"/>
              </a:rPr>
              <a:t>High-Contrast </a:t>
            </a:r>
            <a:r>
              <a:rPr kumimoji="0" lang="en-US" sz="1200" b="0" i="0" u="none" strike="noStrike" kern="1200" cap="none" spc="0" normalizeH="0" baseline="0" noProof="0" dirty="0" err="1">
                <a:ln>
                  <a:noFill/>
                </a:ln>
                <a:solidFill>
                  <a:srgbClr val="FFFFFF"/>
                </a:solidFill>
                <a:effectLst/>
                <a:uLnTx/>
                <a:uFillTx/>
                <a:latin typeface="Avenir Next Condensed" panose="020B0506020202020204" pitchFamily="34" charset="0"/>
                <a:ea typeface="Calibri" panose="020F0502020204030204" pitchFamily="34" charset="0"/>
                <a:cs typeface="+mn-cs"/>
              </a:rPr>
              <a:t>Spectr</a:t>
            </a: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Calibri" panose="020F0502020204030204" pitchFamily="34" charset="0"/>
                <a:cs typeface="+mn-cs"/>
              </a:rPr>
              <a:t>. Sci: Neil Zimmerman </a:t>
            </a:r>
            <a:endPar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Camera </a:t>
            </a:r>
            <a:r>
              <a:rPr kumimoji="0" lang="en-US" sz="1200" b="0" i="0" u="none" strike="noStrike" kern="1200" cap="none" spc="0" normalizeH="0" baseline="0" noProof="0" dirty="0" err="1">
                <a:ln>
                  <a:noFill/>
                </a:ln>
                <a:solidFill>
                  <a:srgbClr val="FFFFFF"/>
                </a:solidFill>
                <a:effectLst/>
                <a:uLnTx/>
                <a:uFillTx/>
                <a:latin typeface="Avenir Next Condensed" panose="020B0506020202020204" pitchFamily="34" charset="0"/>
                <a:ea typeface="+mn-ea"/>
                <a:cs typeface="+mn-cs"/>
              </a:rPr>
              <a:t>Instr.Scientist</a:t>
            </a: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  Tom Greene, Ames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UV Instrument Scientist: Paul Scowen</a:t>
            </a:r>
            <a:b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b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Exoplanet Theme </a:t>
            </a:r>
            <a:r>
              <a:rPr kumimoji="0" lang="en-US" sz="1200" b="0" i="0" u="none" strike="noStrike" kern="1200" cap="none" spc="0" normalizeH="0" baseline="0" noProof="0" dirty="0" err="1">
                <a:ln>
                  <a:noFill/>
                </a:ln>
                <a:solidFill>
                  <a:srgbClr val="FFFFFF"/>
                </a:solidFill>
                <a:effectLst/>
                <a:uLnTx/>
                <a:uFillTx/>
                <a:latin typeface="Avenir Next Condensed" panose="020B0506020202020204" pitchFamily="34" charset="0"/>
                <a:ea typeface="+mn-ea"/>
                <a:cs typeface="+mn-cs"/>
              </a:rPr>
              <a:t>Ld</a:t>
            </a: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  Chris Stark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Exoplanet Theme </a:t>
            </a:r>
            <a:r>
              <a:rPr kumimoji="0" lang="en-US" sz="1200" b="0" i="0" u="none" strike="noStrike" kern="1200" cap="none" spc="0" normalizeH="0" baseline="0" noProof="0" dirty="0" err="1">
                <a:ln>
                  <a:noFill/>
                </a:ln>
                <a:solidFill>
                  <a:srgbClr val="FFFFFF"/>
                </a:solidFill>
                <a:effectLst/>
                <a:uLnTx/>
                <a:uFillTx/>
                <a:latin typeface="Avenir Next Condensed" panose="020B0506020202020204" pitchFamily="34" charset="0"/>
                <a:ea typeface="+mn-ea"/>
                <a:cs typeface="+mn-cs"/>
              </a:rPr>
              <a:t>Ld</a:t>
            </a: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 </a:t>
            </a:r>
            <a:r>
              <a:rPr kumimoji="0" lang="en-US" sz="1200" b="0" i="0" u="none" strike="noStrike" kern="1200" cap="none" spc="0" normalizeH="0" baseline="0" noProof="0" dirty="0" err="1">
                <a:ln>
                  <a:noFill/>
                </a:ln>
                <a:solidFill>
                  <a:srgbClr val="FFFFFF"/>
                </a:solidFill>
                <a:effectLst/>
                <a:uLnTx/>
                <a:uFillTx/>
                <a:latin typeface="Avenir Next Condensed" panose="020B0506020202020204" pitchFamily="34" charset="0"/>
                <a:ea typeface="+mn-ea"/>
                <a:cs typeface="+mn-cs"/>
              </a:rPr>
              <a:t>Renyu</a:t>
            </a: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 Hu*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Astrophysics Theme </a:t>
            </a:r>
            <a:r>
              <a:rPr kumimoji="0" lang="en-US" sz="1200" b="0" i="0" u="none" strike="noStrike" kern="1200" cap="none" spc="0" normalizeH="0" baseline="0" noProof="0" dirty="0" err="1">
                <a:ln>
                  <a:noFill/>
                </a:ln>
                <a:solidFill>
                  <a:srgbClr val="FFFFFF"/>
                </a:solidFill>
                <a:effectLst/>
                <a:uLnTx/>
                <a:uFillTx/>
                <a:latin typeface="Avenir Next Condensed" panose="020B0506020202020204" pitchFamily="34" charset="0"/>
                <a:ea typeface="+mn-ea"/>
                <a:cs typeface="+mn-cs"/>
              </a:rPr>
              <a:t>Ld</a:t>
            </a: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 Jason Rhodes*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Astrophysics Theme </a:t>
            </a:r>
            <a:r>
              <a:rPr kumimoji="0" lang="en-US" sz="1200" b="0" i="0" u="none" strike="noStrike" kern="1200" cap="none" spc="0" normalizeH="0" baseline="0" noProof="0" dirty="0" err="1">
                <a:ln>
                  <a:noFill/>
                </a:ln>
                <a:solidFill>
                  <a:srgbClr val="FFFFFF"/>
                </a:solidFill>
                <a:effectLst/>
                <a:uLnTx/>
                <a:uFillTx/>
                <a:latin typeface="Avenir Next Condensed" panose="020B0506020202020204" pitchFamily="34" charset="0"/>
                <a:ea typeface="+mn-ea"/>
                <a:cs typeface="+mn-cs"/>
              </a:rPr>
              <a:t>Ld</a:t>
            </a: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 Allison Youngblood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Solar Systems </a:t>
            </a:r>
            <a:r>
              <a:rPr kumimoji="0" lang="en-US" sz="1200" b="0" i="0" u="none" strike="noStrike" kern="1200" cap="none" spc="0" normalizeH="0" baseline="0" noProof="0" dirty="0" err="1">
                <a:ln>
                  <a:noFill/>
                </a:ln>
                <a:solidFill>
                  <a:srgbClr val="FFFFFF"/>
                </a:solidFill>
                <a:effectLst/>
                <a:uLnTx/>
                <a:uFillTx/>
                <a:latin typeface="Avenir Next Condensed" panose="020B0506020202020204" pitchFamily="34" charset="0"/>
                <a:ea typeface="+mn-ea"/>
                <a:cs typeface="+mn-cs"/>
              </a:rPr>
              <a:t>Ld</a:t>
            </a: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 </a:t>
            </a:r>
            <a:r>
              <a:rPr kumimoji="0" lang="en-US" sz="1200" b="0" i="0" u="none" strike="noStrike" kern="1200" cap="none" spc="0" normalizeH="0" baseline="0" noProof="0" dirty="0" err="1">
                <a:ln>
                  <a:noFill/>
                </a:ln>
                <a:solidFill>
                  <a:srgbClr val="FFFFFF"/>
                </a:solidFill>
                <a:effectLst/>
                <a:uLnTx/>
                <a:uFillTx/>
                <a:latin typeface="Avenir Next Condensed" panose="020B0506020202020204" pitchFamily="34" charset="0"/>
                <a:ea typeface="+mn-ea"/>
                <a:cs typeface="+mn-cs"/>
              </a:rPr>
              <a:t>Lynnae</a:t>
            </a: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 Quick</a:t>
            </a:r>
          </a:p>
        </p:txBody>
      </p:sp>
      <p:sp>
        <p:nvSpPr>
          <p:cNvPr id="6" name="TextBox 5">
            <a:extLst>
              <a:ext uri="{FF2B5EF4-FFF2-40B4-BE49-F238E27FC236}">
                <a16:creationId xmlns:a16="http://schemas.microsoft.com/office/drawing/2014/main" id="{F5EF8A53-7910-669E-2A48-30879610EC94}"/>
              </a:ext>
            </a:extLst>
          </p:cNvPr>
          <p:cNvSpPr txBox="1"/>
          <p:nvPr/>
        </p:nvSpPr>
        <p:spPr>
          <a:xfrm>
            <a:off x="3053916" y="4953526"/>
            <a:ext cx="308536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Servicing &amp; Instrument Systems: J. Van Campen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High Contrast Sys: C. Noecker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Payload Systems: J. Abel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High Contrast Error Budgets: Brian Kern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Systems Design and Modeling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endParaRPr>
          </a:p>
        </p:txBody>
      </p:sp>
      <p:sp>
        <p:nvSpPr>
          <p:cNvPr id="7" name="TextBox 6">
            <a:extLst>
              <a:ext uri="{FF2B5EF4-FFF2-40B4-BE49-F238E27FC236}">
                <a16:creationId xmlns:a16="http://schemas.microsoft.com/office/drawing/2014/main" id="{87A8D498-8235-AB73-DB68-7149A28EA34A}"/>
              </a:ext>
            </a:extLst>
          </p:cNvPr>
          <p:cNvSpPr txBox="1"/>
          <p:nvPr/>
        </p:nvSpPr>
        <p:spPr>
          <a:xfrm>
            <a:off x="451945" y="4953526"/>
            <a:ext cx="291029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HOST Lead: M. McElwain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HOST Systems: T. Groff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Keck Demo: M. Troy*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endParaRPr>
          </a:p>
        </p:txBody>
      </p:sp>
      <p:sp>
        <p:nvSpPr>
          <p:cNvPr id="9" name="TextBox 8">
            <a:extLst>
              <a:ext uri="{FF2B5EF4-FFF2-40B4-BE49-F238E27FC236}">
                <a16:creationId xmlns:a16="http://schemas.microsoft.com/office/drawing/2014/main" id="{FCEAA7BB-413D-2ADD-A40A-D1BAC1FF7E7E}"/>
              </a:ext>
            </a:extLst>
          </p:cNvPr>
          <p:cNvSpPr txBox="1"/>
          <p:nvPr/>
        </p:nvSpPr>
        <p:spPr>
          <a:xfrm>
            <a:off x="1064347" y="1665801"/>
            <a:ext cx="291029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Financial: P. Butler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Pub Affairs: C. </a:t>
            </a:r>
            <a:r>
              <a:rPr kumimoji="0" lang="en-US" sz="1200" b="0" i="0" u="none" strike="noStrike" kern="1200" cap="none" spc="0" normalizeH="0" baseline="0" noProof="0" dirty="0" err="1">
                <a:ln>
                  <a:noFill/>
                </a:ln>
                <a:solidFill>
                  <a:srgbClr val="FFFFFF"/>
                </a:solidFill>
                <a:effectLst/>
                <a:uLnTx/>
                <a:uFillTx/>
                <a:latin typeface="Avenir Next Condensed" panose="020B0506020202020204" pitchFamily="34" charset="0"/>
                <a:ea typeface="+mn-ea"/>
                <a:cs typeface="+mn-cs"/>
              </a:rPr>
              <a:t>Andreoli</a:t>
            </a:r>
            <a:endPar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Community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Rob Zellem &amp; Raissa Estrella*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Avenir Next Condensed" panose="020B0506020202020204" pitchFamily="34" charset="0"/>
                <a:ea typeface="+mn-ea"/>
                <a:cs typeface="+mn-cs"/>
              </a:rPr>
              <a:t>Mentoring+Inclusion</a:t>
            </a: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 N. Latouf, </a:t>
            </a:r>
            <a:r>
              <a:rPr kumimoji="0" lang="en-US" sz="1200" b="0" i="0" u="none" strike="noStrike" kern="1200" cap="none" spc="0" normalizeH="0" baseline="0" noProof="0" dirty="0" err="1">
                <a:ln>
                  <a:noFill/>
                </a:ln>
                <a:solidFill>
                  <a:srgbClr val="FFFFFF"/>
                </a:solidFill>
                <a:effectLst/>
                <a:uLnTx/>
                <a:uFillTx/>
                <a:latin typeface="Avenir Next Condensed" panose="020B0506020202020204" pitchFamily="34" charset="0"/>
                <a:ea typeface="+mn-ea"/>
                <a:cs typeface="+mn-cs"/>
              </a:rPr>
              <a:t>T.Kataria</a:t>
            </a:r>
            <a:r>
              <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venir Next Condensed" panose="020B0506020202020204" pitchFamily="34" charset="0"/>
              <a:ea typeface="+mn-ea"/>
              <a:cs typeface="+mn-cs"/>
            </a:endParaRPr>
          </a:p>
        </p:txBody>
      </p:sp>
      <p:sp>
        <p:nvSpPr>
          <p:cNvPr id="11" name="TextBox 10">
            <a:extLst>
              <a:ext uri="{FF2B5EF4-FFF2-40B4-BE49-F238E27FC236}">
                <a16:creationId xmlns:a16="http://schemas.microsoft.com/office/drawing/2014/main" id="{2719A563-1FF0-BF62-4DA0-3CC0D8A18691}"/>
              </a:ext>
            </a:extLst>
          </p:cNvPr>
          <p:cNvSpPr txBox="1"/>
          <p:nvPr/>
        </p:nvSpPr>
        <p:spPr>
          <a:xfrm>
            <a:off x="416727" y="6396047"/>
            <a:ext cx="11244842" cy="360612"/>
          </a:xfrm>
          <a:prstGeom prst="rect">
            <a:avLst/>
          </a:prstGeom>
          <a:noFill/>
          <a:ln>
            <a:solidFill>
              <a:schemeClr val="bg1"/>
            </a:solidFill>
          </a:ln>
        </p:spPr>
        <p:txBody>
          <a:bodyPr wrap="square">
            <a:spAutoFit/>
          </a:bodyPr>
          <a:lstStyle/>
          <a:p>
            <a:pPr marL="0" marR="0" lvl="0" indent="0" algn="ctr" defTabSz="914400" rtl="0" eaLnBrk="1" fontAlgn="auto" latinLnBrk="0" hangingPunct="1">
              <a:lnSpc>
                <a:spcPct val="12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The Pre-Formulation Project Development Team will encompass a broad group, including former START/TAG members. </a:t>
            </a:r>
          </a:p>
        </p:txBody>
      </p:sp>
      <p:cxnSp>
        <p:nvCxnSpPr>
          <p:cNvPr id="13" name="Straight Connector 12">
            <a:extLst>
              <a:ext uri="{FF2B5EF4-FFF2-40B4-BE49-F238E27FC236}">
                <a16:creationId xmlns:a16="http://schemas.microsoft.com/office/drawing/2014/main" id="{8FFB2D3B-53B6-38CF-A29F-8D8518EF5A79}"/>
              </a:ext>
            </a:extLst>
          </p:cNvPr>
          <p:cNvCxnSpPr/>
          <p:nvPr/>
        </p:nvCxnSpPr>
        <p:spPr>
          <a:xfrm>
            <a:off x="5829792" y="2631688"/>
            <a:ext cx="3200400" cy="0"/>
          </a:xfrm>
          <a:prstGeom prst="line">
            <a:avLst/>
          </a:prstGeom>
          <a:ln w="28575">
            <a:solidFill>
              <a:srgbClr val="838C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73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grpSp>
        <p:nvGrpSpPr>
          <p:cNvPr id="412" name="Google Shape;412;g30fe848fb44_0_375"/>
          <p:cNvGrpSpPr/>
          <p:nvPr/>
        </p:nvGrpSpPr>
        <p:grpSpPr>
          <a:xfrm>
            <a:off x="4915458" y="2348228"/>
            <a:ext cx="2011800" cy="3918428"/>
            <a:chOff x="4915458" y="2560260"/>
            <a:chExt cx="2011800" cy="3918428"/>
          </a:xfrm>
        </p:grpSpPr>
        <p:cxnSp>
          <p:nvCxnSpPr>
            <p:cNvPr id="413" name="Google Shape;413;g30fe848fb44_0_375"/>
            <p:cNvCxnSpPr/>
            <p:nvPr/>
          </p:nvCxnSpPr>
          <p:spPr>
            <a:xfrm rot="10800000">
              <a:off x="5921298" y="2560260"/>
              <a:ext cx="0" cy="3749100"/>
            </a:xfrm>
            <a:prstGeom prst="straightConnector1">
              <a:avLst/>
            </a:prstGeom>
            <a:noFill/>
            <a:ln w="25400" cap="flat" cmpd="sng">
              <a:solidFill>
                <a:schemeClr val="accent1"/>
              </a:solidFill>
              <a:prstDash val="solid"/>
              <a:round/>
              <a:headEnd type="none" w="sm" len="sm"/>
              <a:tailEnd type="none" w="sm" len="sm"/>
            </a:ln>
          </p:spPr>
        </p:cxnSp>
        <p:sp>
          <p:nvSpPr>
            <p:cNvPr id="414" name="Google Shape;414;g30fe848fb44_0_375"/>
            <p:cNvSpPr/>
            <p:nvPr/>
          </p:nvSpPr>
          <p:spPr>
            <a:xfrm>
              <a:off x="4915458" y="5865788"/>
              <a:ext cx="2011800" cy="612900"/>
            </a:xfrm>
            <a:prstGeom prst="roundRect">
              <a:avLst>
                <a:gd name="adj" fmla="val 16667"/>
              </a:avLst>
            </a:prstGeom>
            <a:solidFill>
              <a:srgbClr val="98D9EA"/>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Avenir"/>
                  <a:ea typeface="Avenir"/>
                  <a:cs typeface="Avenir"/>
                  <a:sym typeface="Avenir"/>
                </a:rPr>
                <a:t>Executive Officer (XO)</a:t>
              </a:r>
              <a:endParaRPr/>
            </a:p>
            <a:p>
              <a:pPr marL="0" marR="0" lvl="0" indent="0" algn="ctr" rtl="0">
                <a:spcBef>
                  <a:spcPts val="0"/>
                </a:spcBef>
                <a:spcAft>
                  <a:spcPts val="0"/>
                </a:spcAft>
                <a:buNone/>
              </a:pPr>
              <a:r>
                <a:rPr lang="en-US" sz="1400" b="0" i="0" u="none" strike="noStrike" cap="none">
                  <a:solidFill>
                    <a:schemeClr val="dk1"/>
                  </a:solidFill>
                  <a:latin typeface="Avenir"/>
                  <a:ea typeface="Avenir"/>
                  <a:cs typeface="Avenir"/>
                  <a:sym typeface="Avenir"/>
                </a:rPr>
                <a:t>Jessica Noviello (GSFC)*</a:t>
              </a:r>
              <a:endParaRPr/>
            </a:p>
          </p:txBody>
        </p:sp>
      </p:grpSp>
      <p:grpSp>
        <p:nvGrpSpPr>
          <p:cNvPr id="415" name="Google Shape;415;g30fe848fb44_0_375"/>
          <p:cNvGrpSpPr/>
          <p:nvPr/>
        </p:nvGrpSpPr>
        <p:grpSpPr>
          <a:xfrm>
            <a:off x="152400" y="885248"/>
            <a:ext cx="11887200" cy="1737300"/>
            <a:chOff x="152400" y="1097280"/>
            <a:chExt cx="11887200" cy="1737300"/>
          </a:xfrm>
        </p:grpSpPr>
        <p:sp>
          <p:nvSpPr>
            <p:cNvPr id="416" name="Google Shape;416;g30fe848fb44_0_375"/>
            <p:cNvSpPr/>
            <p:nvPr/>
          </p:nvSpPr>
          <p:spPr>
            <a:xfrm>
              <a:off x="152400" y="1097280"/>
              <a:ext cx="11887200" cy="1737300"/>
            </a:xfrm>
            <a:prstGeom prst="roundRect">
              <a:avLst>
                <a:gd name="adj" fmla="val 16667"/>
              </a:avLst>
            </a:prstGeom>
            <a:solidFill>
              <a:srgbClr val="C9FBF4"/>
            </a:solidFill>
            <a:ln>
              <a:noFill/>
            </a:ln>
            <a:effectLst>
              <a:outerShdw blurRad="40000" dist="23000" dir="5400000" rotWithShape="0">
                <a:srgbClr val="000000">
                  <a:alpha val="34900"/>
                </a:srgbClr>
              </a:outerShdw>
            </a:effectLst>
          </p:spPr>
          <p:txBody>
            <a:bodyPr spcFirstLastPara="1" wrap="square" lIns="91425" tIns="45700" rIns="91425" bIns="45700" anchor="t" anchorCtr="0">
              <a:noAutofit/>
            </a:bodyPr>
            <a:lstStyle/>
            <a:p>
              <a:pPr marL="0" marR="0" lvl="0" indent="0" algn="ctr" rtl="0">
                <a:lnSpc>
                  <a:spcPct val="110000"/>
                </a:lnSpc>
                <a:spcBef>
                  <a:spcPts val="0"/>
                </a:spcBef>
                <a:spcAft>
                  <a:spcPts val="0"/>
                </a:spcAft>
                <a:buNone/>
              </a:pPr>
              <a:r>
                <a:rPr lang="en-US" sz="1800" b="1" i="0" u="none" strike="noStrike" cap="none">
                  <a:solidFill>
                    <a:schemeClr val="dk1"/>
                  </a:solidFill>
                  <a:latin typeface="Avenir"/>
                  <a:ea typeface="Avenir"/>
                  <a:cs typeface="Avenir"/>
                  <a:sym typeface="Avenir"/>
                </a:rPr>
                <a:t>Project Scientist (PS): Giada Arney (GSFC)*</a:t>
              </a:r>
              <a:endParaRPr/>
            </a:p>
            <a:p>
              <a:pPr marL="0" marR="0" lvl="0" indent="0" algn="ctr" rtl="0">
                <a:lnSpc>
                  <a:spcPct val="110000"/>
                </a:lnSpc>
                <a:spcBef>
                  <a:spcPts val="0"/>
                </a:spcBef>
                <a:spcAft>
                  <a:spcPts val="0"/>
                </a:spcAft>
                <a:buNone/>
              </a:pPr>
              <a:r>
                <a:rPr lang="en-US" sz="1800" b="0" i="0" u="none" strike="noStrike" cap="none">
                  <a:solidFill>
                    <a:schemeClr val="dk1"/>
                  </a:solidFill>
                  <a:latin typeface="Avenir"/>
                  <a:ea typeface="Avenir"/>
                  <a:cs typeface="Avenir"/>
                  <a:sym typeface="Avenir"/>
                </a:rPr>
                <a:t>Deputy PS: Michael McElwain (GSFC)*</a:t>
              </a:r>
              <a:endParaRPr/>
            </a:p>
          </p:txBody>
        </p:sp>
        <p:sp>
          <p:nvSpPr>
            <p:cNvPr id="417" name="Google Shape;417;g30fe848fb44_0_375"/>
            <p:cNvSpPr txBox="1"/>
            <p:nvPr/>
          </p:nvSpPr>
          <p:spPr>
            <a:xfrm>
              <a:off x="400050" y="1174720"/>
              <a:ext cx="18567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000" b="0" i="0" u="none" strike="noStrike" cap="none">
                  <a:solidFill>
                    <a:schemeClr val="dk1"/>
                  </a:solidFill>
                  <a:latin typeface="Avenir"/>
                  <a:ea typeface="Avenir"/>
                  <a:cs typeface="Avenir"/>
                  <a:sym typeface="Avenir"/>
                </a:rPr>
                <a:t>Leadership Team</a:t>
              </a:r>
              <a:endParaRPr/>
            </a:p>
          </p:txBody>
        </p:sp>
        <p:sp>
          <p:nvSpPr>
            <p:cNvPr id="418" name="Google Shape;418;g30fe848fb44_0_375"/>
            <p:cNvSpPr txBox="1"/>
            <p:nvPr/>
          </p:nvSpPr>
          <p:spPr>
            <a:xfrm>
              <a:off x="10968404" y="1277611"/>
              <a:ext cx="822600" cy="585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b="0" i="0" u="none" strike="noStrike" cap="none">
                  <a:solidFill>
                    <a:schemeClr val="dk1"/>
                  </a:solidFill>
                  <a:latin typeface="Avenir"/>
                  <a:ea typeface="Avenir"/>
                  <a:cs typeface="Avenir"/>
                  <a:sym typeface="Avenir"/>
                </a:rPr>
                <a:t>*Interim</a:t>
              </a:r>
              <a:endParaRPr/>
            </a:p>
          </p:txBody>
        </p:sp>
      </p:grpSp>
      <p:sp>
        <p:nvSpPr>
          <p:cNvPr id="419" name="Google Shape;419;g30fe848fb44_0_375"/>
          <p:cNvSpPr txBox="1">
            <a:spLocks noGrp="1"/>
          </p:cNvSpPr>
          <p:nvPr>
            <p:ph type="title"/>
          </p:nvPr>
        </p:nvSpPr>
        <p:spPr>
          <a:xfrm>
            <a:off x="152400" y="0"/>
            <a:ext cx="11887200" cy="914400"/>
          </a:xfrm>
          <a:prstGeom prst="rect">
            <a:avLst/>
          </a:prstGeom>
          <a:noFill/>
          <a:ln>
            <a:noFill/>
          </a:ln>
        </p:spPr>
        <p:txBody>
          <a:bodyPr spcFirstLastPara="1" wrap="square" lIns="156725" tIns="78350" rIns="156725" bIns="78350" anchor="ctr" anchorCtr="0">
            <a:normAutofit/>
          </a:bodyPr>
          <a:lstStyle/>
          <a:p>
            <a:pPr marL="0" lvl="0" indent="0" algn="l" rtl="0">
              <a:spcBef>
                <a:spcPts val="0"/>
              </a:spcBef>
              <a:spcAft>
                <a:spcPts val="0"/>
              </a:spcAft>
              <a:buClr>
                <a:schemeClr val="lt2"/>
              </a:buClr>
              <a:buSzPts val="3600"/>
              <a:buFont typeface="Avenir"/>
              <a:buNone/>
            </a:pPr>
            <a:r>
              <a:rPr lang="en-US"/>
              <a:t>Pre-Phase A Project Science Team Organization (FY25)</a:t>
            </a:r>
            <a:endParaRPr/>
          </a:p>
        </p:txBody>
      </p:sp>
      <p:sp>
        <p:nvSpPr>
          <p:cNvPr id="420" name="Google Shape;420;g30fe848fb44_0_375"/>
          <p:cNvSpPr txBox="1">
            <a:spLocks noGrp="1"/>
          </p:cNvSpPr>
          <p:nvPr>
            <p:ph type="sldNum" idx="12"/>
          </p:nvPr>
        </p:nvSpPr>
        <p:spPr>
          <a:xfrm>
            <a:off x="9204073" y="6492240"/>
            <a:ext cx="2835600" cy="274200"/>
          </a:xfrm>
          <a:prstGeom prst="rect">
            <a:avLst/>
          </a:prstGeom>
          <a:noFill/>
          <a:ln>
            <a:noFill/>
          </a:ln>
        </p:spPr>
        <p:txBody>
          <a:bodyPr spcFirstLastPara="1" wrap="square" lIns="156725" tIns="78350" rIns="156725" bIns="7835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421" name="Google Shape;421;g30fe848fb44_0_375"/>
          <p:cNvSpPr txBox="1"/>
          <p:nvPr/>
        </p:nvSpPr>
        <p:spPr>
          <a:xfrm>
            <a:off x="9198864" y="4039928"/>
            <a:ext cx="2592300" cy="18777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000" b="0" i="0" u="none" strike="noStrike" cap="none">
                <a:solidFill>
                  <a:schemeClr val="lt1"/>
                </a:solidFill>
                <a:latin typeface="Avenir"/>
                <a:ea typeface="Avenir"/>
                <a:cs typeface="Avenir"/>
                <a:sym typeface="Avenir"/>
              </a:rPr>
              <a:t>We plan to work as an integrated team, with areas of primary responsibility but no stovepipes</a:t>
            </a:r>
            <a:endParaRPr sz="1200"/>
          </a:p>
        </p:txBody>
      </p:sp>
      <p:grpSp>
        <p:nvGrpSpPr>
          <p:cNvPr id="422" name="Google Shape;422;g30fe848fb44_0_375"/>
          <p:cNvGrpSpPr/>
          <p:nvPr/>
        </p:nvGrpSpPr>
        <p:grpSpPr>
          <a:xfrm>
            <a:off x="400934" y="2165408"/>
            <a:ext cx="5199691" cy="4101282"/>
            <a:chOff x="400934" y="2377440"/>
            <a:chExt cx="5199691" cy="4101282"/>
          </a:xfrm>
        </p:grpSpPr>
        <p:grpSp>
          <p:nvGrpSpPr>
            <p:cNvPr id="423" name="Google Shape;423;g30fe848fb44_0_375"/>
            <p:cNvGrpSpPr/>
            <p:nvPr/>
          </p:nvGrpSpPr>
          <p:grpSpPr>
            <a:xfrm>
              <a:off x="400934" y="3798149"/>
              <a:ext cx="2568250" cy="914400"/>
              <a:chOff x="400934" y="3946327"/>
              <a:chExt cx="2568250" cy="914400"/>
            </a:xfrm>
          </p:grpSpPr>
          <p:cxnSp>
            <p:nvCxnSpPr>
              <p:cNvPr id="424" name="Google Shape;424;g30fe848fb44_0_375"/>
              <p:cNvCxnSpPr/>
              <p:nvPr/>
            </p:nvCxnSpPr>
            <p:spPr>
              <a:xfrm>
                <a:off x="1243584" y="4404360"/>
                <a:ext cx="1725600" cy="0"/>
              </a:xfrm>
              <a:prstGeom prst="straightConnector1">
                <a:avLst/>
              </a:prstGeom>
              <a:noFill/>
              <a:ln w="25400" cap="flat" cmpd="sng">
                <a:solidFill>
                  <a:schemeClr val="accent1"/>
                </a:solidFill>
                <a:prstDash val="solid"/>
                <a:round/>
                <a:headEnd type="none" w="sm" len="sm"/>
                <a:tailEnd type="none" w="sm" len="sm"/>
              </a:ln>
            </p:spPr>
          </p:cxnSp>
          <p:sp>
            <p:nvSpPr>
              <p:cNvPr id="425" name="Google Shape;425;g30fe848fb44_0_375"/>
              <p:cNvSpPr/>
              <p:nvPr/>
            </p:nvSpPr>
            <p:spPr>
              <a:xfrm>
                <a:off x="400934" y="3946327"/>
                <a:ext cx="2286000" cy="914400"/>
              </a:xfrm>
              <a:prstGeom prst="roundRect">
                <a:avLst>
                  <a:gd name="adj" fmla="val 16667"/>
                </a:avLst>
              </a:prstGeom>
              <a:solidFill>
                <a:schemeClr val="lt2"/>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0" i="0" u="none" strike="noStrike" cap="none">
                    <a:solidFill>
                      <a:schemeClr val="dk1"/>
                    </a:solidFill>
                    <a:latin typeface="Avenir"/>
                    <a:ea typeface="Avenir"/>
                    <a:cs typeface="Avenir"/>
                    <a:sym typeface="Avenir"/>
                  </a:rPr>
                  <a:t>High-Contrast Spectroscopy Scientist</a:t>
                </a:r>
                <a:endParaRPr sz="1300"/>
              </a:p>
              <a:p>
                <a:pPr marL="0" marR="0" lvl="0" indent="0" algn="ctr" rtl="0">
                  <a:spcBef>
                    <a:spcPts val="0"/>
                  </a:spcBef>
                  <a:spcAft>
                    <a:spcPts val="0"/>
                  </a:spcAft>
                  <a:buNone/>
                </a:pPr>
                <a:r>
                  <a:rPr lang="en-US" sz="1300" b="0" i="0" u="none" strike="noStrike" cap="none">
                    <a:solidFill>
                      <a:schemeClr val="dk1"/>
                    </a:solidFill>
                    <a:latin typeface="Avenir"/>
                    <a:ea typeface="Avenir"/>
                    <a:cs typeface="Avenir"/>
                    <a:sym typeface="Avenir"/>
                  </a:rPr>
                  <a:t>Neil Zimmerman (GSFC)</a:t>
                </a:r>
                <a:endParaRPr sz="1300"/>
              </a:p>
            </p:txBody>
          </p:sp>
        </p:grpSp>
        <p:grpSp>
          <p:nvGrpSpPr>
            <p:cNvPr id="426" name="Google Shape;426;g30fe848fb44_0_375"/>
            <p:cNvGrpSpPr/>
            <p:nvPr/>
          </p:nvGrpSpPr>
          <p:grpSpPr>
            <a:xfrm>
              <a:off x="400934" y="4831969"/>
              <a:ext cx="2568250" cy="612900"/>
              <a:chOff x="400934" y="4980147"/>
              <a:chExt cx="2568250" cy="612900"/>
            </a:xfrm>
          </p:grpSpPr>
          <p:cxnSp>
            <p:nvCxnSpPr>
              <p:cNvPr id="427" name="Google Shape;427;g30fe848fb44_0_375"/>
              <p:cNvCxnSpPr/>
              <p:nvPr/>
            </p:nvCxnSpPr>
            <p:spPr>
              <a:xfrm>
                <a:off x="1243584" y="5288280"/>
                <a:ext cx="1725600" cy="0"/>
              </a:xfrm>
              <a:prstGeom prst="straightConnector1">
                <a:avLst/>
              </a:prstGeom>
              <a:noFill/>
              <a:ln w="25400" cap="flat" cmpd="sng">
                <a:solidFill>
                  <a:schemeClr val="accent1"/>
                </a:solidFill>
                <a:prstDash val="solid"/>
                <a:round/>
                <a:headEnd type="none" w="sm" len="sm"/>
                <a:tailEnd type="none" w="sm" len="sm"/>
              </a:ln>
            </p:spPr>
          </p:cxnSp>
          <p:sp>
            <p:nvSpPr>
              <p:cNvPr id="428" name="Google Shape;428;g30fe848fb44_0_375"/>
              <p:cNvSpPr/>
              <p:nvPr/>
            </p:nvSpPr>
            <p:spPr>
              <a:xfrm>
                <a:off x="400934" y="4980147"/>
                <a:ext cx="2286000" cy="612900"/>
              </a:xfrm>
              <a:prstGeom prst="roundRect">
                <a:avLst>
                  <a:gd name="adj" fmla="val 16667"/>
                </a:avLst>
              </a:prstGeom>
              <a:solidFill>
                <a:schemeClr val="lt2"/>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0" i="0" u="none" strike="noStrike" cap="none">
                    <a:solidFill>
                      <a:schemeClr val="dk1"/>
                    </a:solidFill>
                    <a:latin typeface="Avenir"/>
                    <a:ea typeface="Avenir"/>
                    <a:cs typeface="Avenir"/>
                    <a:sym typeface="Avenir"/>
                  </a:rPr>
                  <a:t> UV Instrument Scientist</a:t>
                </a:r>
                <a:endParaRPr sz="1300"/>
              </a:p>
              <a:p>
                <a:pPr marL="0" marR="0" lvl="0" indent="0" algn="ctr" rtl="0">
                  <a:spcBef>
                    <a:spcPts val="0"/>
                  </a:spcBef>
                  <a:spcAft>
                    <a:spcPts val="0"/>
                  </a:spcAft>
                  <a:buNone/>
                </a:pPr>
                <a:r>
                  <a:rPr lang="en-US" sz="1300" b="0" i="0" u="none" strike="noStrike" cap="none">
                    <a:solidFill>
                      <a:schemeClr val="dk1"/>
                    </a:solidFill>
                    <a:latin typeface="Avenir"/>
                    <a:ea typeface="Avenir"/>
                    <a:cs typeface="Avenir"/>
                    <a:sym typeface="Avenir"/>
                  </a:rPr>
                  <a:t>Paul Scowen (GSFC)</a:t>
                </a:r>
                <a:endParaRPr sz="1300"/>
              </a:p>
            </p:txBody>
          </p:sp>
        </p:grpSp>
        <p:grpSp>
          <p:nvGrpSpPr>
            <p:cNvPr id="429" name="Google Shape;429;g30fe848fb44_0_375"/>
            <p:cNvGrpSpPr/>
            <p:nvPr/>
          </p:nvGrpSpPr>
          <p:grpSpPr>
            <a:xfrm>
              <a:off x="400934" y="5564322"/>
              <a:ext cx="2571560" cy="914400"/>
              <a:chOff x="400934" y="5822880"/>
              <a:chExt cx="2571560" cy="914400"/>
            </a:xfrm>
          </p:grpSpPr>
          <p:cxnSp>
            <p:nvCxnSpPr>
              <p:cNvPr id="430" name="Google Shape;430;g30fe848fb44_0_375"/>
              <p:cNvCxnSpPr/>
              <p:nvPr/>
            </p:nvCxnSpPr>
            <p:spPr>
              <a:xfrm>
                <a:off x="1246894" y="6282580"/>
                <a:ext cx="1725600" cy="0"/>
              </a:xfrm>
              <a:prstGeom prst="straightConnector1">
                <a:avLst/>
              </a:prstGeom>
              <a:noFill/>
              <a:ln w="25400" cap="flat" cmpd="sng">
                <a:solidFill>
                  <a:schemeClr val="accent1"/>
                </a:solidFill>
                <a:prstDash val="solid"/>
                <a:round/>
                <a:headEnd type="none" w="sm" len="sm"/>
                <a:tailEnd type="none" w="sm" len="sm"/>
              </a:ln>
            </p:spPr>
          </p:cxnSp>
          <p:sp>
            <p:nvSpPr>
              <p:cNvPr id="431" name="Google Shape;431;g30fe848fb44_0_375"/>
              <p:cNvSpPr/>
              <p:nvPr/>
            </p:nvSpPr>
            <p:spPr>
              <a:xfrm>
                <a:off x="400934" y="5822880"/>
                <a:ext cx="2286000" cy="914400"/>
              </a:xfrm>
              <a:prstGeom prst="roundRect">
                <a:avLst>
                  <a:gd name="adj" fmla="val 16667"/>
                </a:avLst>
              </a:prstGeom>
              <a:solidFill>
                <a:schemeClr val="lt2"/>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0" i="0" u="none" strike="noStrike" cap="none">
                    <a:solidFill>
                      <a:schemeClr val="dk1"/>
                    </a:solidFill>
                    <a:latin typeface="Avenir"/>
                    <a:ea typeface="Avenir"/>
                    <a:cs typeface="Avenir"/>
                    <a:sym typeface="Avenir"/>
                  </a:rPr>
                  <a:t>Camera Instrument Scientist </a:t>
                </a:r>
                <a:endParaRPr sz="1300"/>
              </a:p>
              <a:p>
                <a:pPr marL="0" marR="0" lvl="0" indent="0" algn="ctr" rtl="0">
                  <a:spcBef>
                    <a:spcPts val="0"/>
                  </a:spcBef>
                  <a:spcAft>
                    <a:spcPts val="0"/>
                  </a:spcAft>
                  <a:buNone/>
                </a:pPr>
                <a:r>
                  <a:rPr lang="en-US" sz="1300" b="0" i="0" u="none" strike="noStrike" cap="none">
                    <a:solidFill>
                      <a:schemeClr val="dk1"/>
                    </a:solidFill>
                    <a:latin typeface="Avenir"/>
                    <a:ea typeface="Avenir"/>
                    <a:cs typeface="Avenir"/>
                    <a:sym typeface="Avenir"/>
                  </a:rPr>
                  <a:t>Tom Greene (Ames)</a:t>
                </a:r>
                <a:endParaRPr sz="1300"/>
              </a:p>
            </p:txBody>
          </p:sp>
        </p:grpSp>
        <p:cxnSp>
          <p:nvCxnSpPr>
            <p:cNvPr id="432" name="Google Shape;432;g30fe848fb44_0_375"/>
            <p:cNvCxnSpPr/>
            <p:nvPr/>
          </p:nvCxnSpPr>
          <p:spPr>
            <a:xfrm rot="10800000">
              <a:off x="2976297" y="2377440"/>
              <a:ext cx="0" cy="3657600"/>
            </a:xfrm>
            <a:prstGeom prst="straightConnector1">
              <a:avLst/>
            </a:prstGeom>
            <a:noFill/>
            <a:ln w="25400" cap="flat" cmpd="sng">
              <a:solidFill>
                <a:schemeClr val="accent1"/>
              </a:solidFill>
              <a:prstDash val="solid"/>
              <a:round/>
              <a:headEnd type="none" w="sm" len="sm"/>
              <a:tailEnd type="none" w="sm" len="sm"/>
            </a:ln>
          </p:spPr>
        </p:cxnSp>
        <p:grpSp>
          <p:nvGrpSpPr>
            <p:cNvPr id="433" name="Google Shape;433;g30fe848fb44_0_375"/>
            <p:cNvGrpSpPr/>
            <p:nvPr/>
          </p:nvGrpSpPr>
          <p:grpSpPr>
            <a:xfrm>
              <a:off x="2969789" y="3291840"/>
              <a:ext cx="2629936" cy="612900"/>
              <a:chOff x="2969789" y="3340433"/>
              <a:chExt cx="2629936" cy="612900"/>
            </a:xfrm>
          </p:grpSpPr>
          <p:cxnSp>
            <p:nvCxnSpPr>
              <p:cNvPr id="434" name="Google Shape;434;g30fe848fb44_0_375"/>
              <p:cNvCxnSpPr/>
              <p:nvPr/>
            </p:nvCxnSpPr>
            <p:spPr>
              <a:xfrm>
                <a:off x="2969789" y="3646900"/>
                <a:ext cx="1725600" cy="0"/>
              </a:xfrm>
              <a:prstGeom prst="straightConnector1">
                <a:avLst/>
              </a:prstGeom>
              <a:noFill/>
              <a:ln w="25400" cap="flat" cmpd="sng">
                <a:solidFill>
                  <a:schemeClr val="accent1"/>
                </a:solidFill>
                <a:prstDash val="solid"/>
                <a:round/>
                <a:headEnd type="none" w="sm" len="sm"/>
                <a:tailEnd type="none" w="sm" len="sm"/>
              </a:ln>
            </p:spPr>
          </p:cxnSp>
          <p:sp>
            <p:nvSpPr>
              <p:cNvPr id="435" name="Google Shape;435;g30fe848fb44_0_375"/>
              <p:cNvSpPr/>
              <p:nvPr/>
            </p:nvSpPr>
            <p:spPr>
              <a:xfrm>
                <a:off x="3313725" y="3340433"/>
                <a:ext cx="2286000" cy="612900"/>
              </a:xfrm>
              <a:prstGeom prst="roundRect">
                <a:avLst>
                  <a:gd name="adj" fmla="val 16667"/>
                </a:avLst>
              </a:prstGeom>
              <a:solidFill>
                <a:srgbClr val="C9FBF4"/>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b="0" i="0" u="none" strike="noStrike" cap="none">
                    <a:solidFill>
                      <a:schemeClr val="dk1"/>
                    </a:solidFill>
                    <a:latin typeface="Avenir"/>
                    <a:ea typeface="Avenir"/>
                    <a:cs typeface="Avenir"/>
                    <a:sym typeface="Avenir"/>
                  </a:rPr>
                  <a:t>Astrophysics Theme 1 Lead</a:t>
                </a:r>
                <a:endParaRPr sz="1200"/>
              </a:p>
              <a:p>
                <a:pPr marL="0" marR="0" lvl="0" indent="0" algn="ctr" rtl="0">
                  <a:spcBef>
                    <a:spcPts val="0"/>
                  </a:spcBef>
                  <a:spcAft>
                    <a:spcPts val="0"/>
                  </a:spcAft>
                  <a:buNone/>
                </a:pPr>
                <a:r>
                  <a:rPr lang="en-US" sz="1200" b="0" i="0" u="none" strike="noStrike" cap="none">
                    <a:solidFill>
                      <a:schemeClr val="dk1"/>
                    </a:solidFill>
                    <a:latin typeface="Avenir"/>
                    <a:ea typeface="Avenir"/>
                    <a:cs typeface="Avenir"/>
                    <a:sym typeface="Avenir"/>
                  </a:rPr>
                  <a:t>Allison Youngblood (GSFC)</a:t>
                </a:r>
                <a:endParaRPr sz="1200"/>
              </a:p>
            </p:txBody>
          </p:sp>
        </p:grpSp>
        <p:cxnSp>
          <p:nvCxnSpPr>
            <p:cNvPr id="436" name="Google Shape;436;g30fe848fb44_0_375"/>
            <p:cNvCxnSpPr/>
            <p:nvPr/>
          </p:nvCxnSpPr>
          <p:spPr>
            <a:xfrm>
              <a:off x="2969271" y="4456290"/>
              <a:ext cx="1725600" cy="0"/>
            </a:xfrm>
            <a:prstGeom prst="straightConnector1">
              <a:avLst/>
            </a:prstGeom>
            <a:noFill/>
            <a:ln w="25400" cap="flat" cmpd="sng">
              <a:solidFill>
                <a:schemeClr val="accent1"/>
              </a:solidFill>
              <a:prstDash val="solid"/>
              <a:round/>
              <a:headEnd type="none" w="sm" len="sm"/>
              <a:tailEnd type="none" w="sm" len="sm"/>
            </a:ln>
          </p:spPr>
        </p:cxnSp>
        <p:grpSp>
          <p:nvGrpSpPr>
            <p:cNvPr id="437" name="Google Shape;437;g30fe848fb44_0_375"/>
            <p:cNvGrpSpPr/>
            <p:nvPr/>
          </p:nvGrpSpPr>
          <p:grpSpPr>
            <a:xfrm>
              <a:off x="2976297" y="5007806"/>
              <a:ext cx="2624328" cy="612900"/>
              <a:chOff x="2971800" y="5108273"/>
              <a:chExt cx="2624328" cy="612900"/>
            </a:xfrm>
          </p:grpSpPr>
          <p:cxnSp>
            <p:nvCxnSpPr>
              <p:cNvPr id="438" name="Google Shape;438;g30fe848fb44_0_375"/>
              <p:cNvCxnSpPr/>
              <p:nvPr/>
            </p:nvCxnSpPr>
            <p:spPr>
              <a:xfrm>
                <a:off x="2971800" y="5414740"/>
                <a:ext cx="1725600" cy="0"/>
              </a:xfrm>
              <a:prstGeom prst="straightConnector1">
                <a:avLst/>
              </a:prstGeom>
              <a:noFill/>
              <a:ln w="25400" cap="flat" cmpd="sng">
                <a:solidFill>
                  <a:schemeClr val="accent1"/>
                </a:solidFill>
                <a:prstDash val="solid"/>
                <a:round/>
                <a:headEnd type="none" w="sm" len="sm"/>
                <a:tailEnd type="none" w="sm" len="sm"/>
              </a:ln>
            </p:spPr>
          </p:cxnSp>
          <p:sp>
            <p:nvSpPr>
              <p:cNvPr id="439" name="Google Shape;439;g30fe848fb44_0_375"/>
              <p:cNvSpPr/>
              <p:nvPr/>
            </p:nvSpPr>
            <p:spPr>
              <a:xfrm>
                <a:off x="3310128" y="5108273"/>
                <a:ext cx="2286000" cy="612900"/>
              </a:xfrm>
              <a:prstGeom prst="roundRect">
                <a:avLst>
                  <a:gd name="adj" fmla="val 16667"/>
                </a:avLst>
              </a:prstGeom>
              <a:solidFill>
                <a:srgbClr val="C9FBF4"/>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Avenir"/>
                    <a:ea typeface="Avenir"/>
                    <a:cs typeface="Avenir"/>
                    <a:sym typeface="Avenir"/>
                  </a:rPr>
                  <a:t>Solar System Theme 1 Lead</a:t>
                </a:r>
                <a:endParaRPr/>
              </a:p>
              <a:p>
                <a:pPr marL="0" marR="0" lvl="0" indent="0" algn="ctr" rtl="0">
                  <a:spcBef>
                    <a:spcPts val="0"/>
                  </a:spcBef>
                  <a:spcAft>
                    <a:spcPts val="0"/>
                  </a:spcAft>
                  <a:buNone/>
                </a:pPr>
                <a:r>
                  <a:rPr lang="en-US" sz="1400" b="0" i="0" u="none" strike="noStrike" cap="none">
                    <a:solidFill>
                      <a:schemeClr val="dk1"/>
                    </a:solidFill>
                    <a:latin typeface="Avenir"/>
                    <a:ea typeface="Avenir"/>
                    <a:cs typeface="Avenir"/>
                    <a:sym typeface="Avenir"/>
                  </a:rPr>
                  <a:t>Lynnae Quick (GSFC)</a:t>
                </a:r>
                <a:endParaRPr/>
              </a:p>
            </p:txBody>
          </p:sp>
        </p:grpSp>
      </p:grpSp>
      <p:grpSp>
        <p:nvGrpSpPr>
          <p:cNvPr id="440" name="Google Shape;440;g30fe848fb44_0_375"/>
          <p:cNvGrpSpPr/>
          <p:nvPr/>
        </p:nvGrpSpPr>
        <p:grpSpPr>
          <a:xfrm>
            <a:off x="6217000" y="2243868"/>
            <a:ext cx="5633564" cy="2306823"/>
            <a:chOff x="6217000" y="2455900"/>
            <a:chExt cx="5633564" cy="2306823"/>
          </a:xfrm>
        </p:grpSpPr>
        <p:grpSp>
          <p:nvGrpSpPr>
            <p:cNvPr id="441" name="Google Shape;441;g30fe848fb44_0_375"/>
            <p:cNvGrpSpPr/>
            <p:nvPr/>
          </p:nvGrpSpPr>
          <p:grpSpPr>
            <a:xfrm>
              <a:off x="8859952" y="3063240"/>
              <a:ext cx="2990612" cy="914400"/>
              <a:chOff x="8859952" y="3101339"/>
              <a:chExt cx="2990612" cy="914400"/>
            </a:xfrm>
          </p:grpSpPr>
          <p:cxnSp>
            <p:nvCxnSpPr>
              <p:cNvPr id="442" name="Google Shape;442;g30fe848fb44_0_375"/>
              <p:cNvCxnSpPr/>
              <p:nvPr/>
            </p:nvCxnSpPr>
            <p:spPr>
              <a:xfrm>
                <a:off x="8859952" y="3408278"/>
                <a:ext cx="1725600" cy="0"/>
              </a:xfrm>
              <a:prstGeom prst="straightConnector1">
                <a:avLst/>
              </a:prstGeom>
              <a:noFill/>
              <a:ln w="25400" cap="flat" cmpd="sng">
                <a:solidFill>
                  <a:schemeClr val="accent1"/>
                </a:solidFill>
                <a:prstDash val="solid"/>
                <a:round/>
                <a:headEnd type="none" w="sm" len="sm"/>
                <a:tailEnd type="none" w="sm" len="sm"/>
              </a:ln>
            </p:spPr>
          </p:cxnSp>
          <p:sp>
            <p:nvSpPr>
              <p:cNvPr id="443" name="Google Shape;443;g30fe848fb44_0_375"/>
              <p:cNvSpPr/>
              <p:nvPr/>
            </p:nvSpPr>
            <p:spPr>
              <a:xfrm>
                <a:off x="9198864" y="3101339"/>
                <a:ext cx="2651700" cy="914400"/>
              </a:xfrm>
              <a:prstGeom prst="roundRect">
                <a:avLst>
                  <a:gd name="adj" fmla="val 16667"/>
                </a:avLst>
              </a:prstGeom>
              <a:solidFill>
                <a:schemeClr val="lt2"/>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Avenir"/>
                    <a:ea typeface="Avenir"/>
                    <a:cs typeface="Avenir"/>
                    <a:sym typeface="Avenir"/>
                  </a:rPr>
                  <a:t>Coronagraph Instrument Scientist </a:t>
                </a:r>
                <a:endParaRPr/>
              </a:p>
              <a:p>
                <a:pPr marL="0" marR="0" lvl="0" indent="0" algn="ctr" rtl="0">
                  <a:spcBef>
                    <a:spcPts val="0"/>
                  </a:spcBef>
                  <a:spcAft>
                    <a:spcPts val="0"/>
                  </a:spcAft>
                  <a:buNone/>
                </a:pPr>
                <a:r>
                  <a:rPr lang="en-US" sz="1400" b="0" i="0" u="none" strike="noStrike" cap="none">
                    <a:solidFill>
                      <a:schemeClr val="dk1"/>
                    </a:solidFill>
                    <a:latin typeface="Avenir"/>
                    <a:ea typeface="Avenir"/>
                    <a:cs typeface="Avenir"/>
                    <a:sym typeface="Avenir"/>
                  </a:rPr>
                  <a:t>Vanessa Bailey (JPL)</a:t>
                </a:r>
                <a:endParaRPr/>
              </a:p>
            </p:txBody>
          </p:sp>
        </p:grpSp>
        <p:grpSp>
          <p:nvGrpSpPr>
            <p:cNvPr id="444" name="Google Shape;444;g30fe848fb44_0_375"/>
            <p:cNvGrpSpPr/>
            <p:nvPr/>
          </p:nvGrpSpPr>
          <p:grpSpPr>
            <a:xfrm>
              <a:off x="6226516" y="4149823"/>
              <a:ext cx="2634763" cy="612900"/>
              <a:chOff x="6226516" y="4239754"/>
              <a:chExt cx="2634763" cy="612900"/>
            </a:xfrm>
          </p:grpSpPr>
          <p:cxnSp>
            <p:nvCxnSpPr>
              <p:cNvPr id="445" name="Google Shape;445;g30fe848fb44_0_375"/>
              <p:cNvCxnSpPr/>
              <p:nvPr/>
            </p:nvCxnSpPr>
            <p:spPr>
              <a:xfrm>
                <a:off x="7135679" y="4540025"/>
                <a:ext cx="1725600" cy="0"/>
              </a:xfrm>
              <a:prstGeom prst="straightConnector1">
                <a:avLst/>
              </a:prstGeom>
              <a:noFill/>
              <a:ln w="25400" cap="flat" cmpd="sng">
                <a:solidFill>
                  <a:schemeClr val="accent1"/>
                </a:solidFill>
                <a:prstDash val="solid"/>
                <a:round/>
                <a:headEnd type="none" w="sm" len="sm"/>
                <a:tailEnd type="none" w="sm" len="sm"/>
              </a:ln>
            </p:spPr>
          </p:cxnSp>
          <p:sp>
            <p:nvSpPr>
              <p:cNvPr id="446" name="Google Shape;446;g30fe848fb44_0_375"/>
              <p:cNvSpPr/>
              <p:nvPr/>
            </p:nvSpPr>
            <p:spPr>
              <a:xfrm>
                <a:off x="6226516" y="4239754"/>
                <a:ext cx="2286000" cy="612900"/>
              </a:xfrm>
              <a:prstGeom prst="roundRect">
                <a:avLst>
                  <a:gd name="adj" fmla="val 16667"/>
                </a:avLst>
              </a:prstGeom>
              <a:solidFill>
                <a:srgbClr val="C9FBF4"/>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Avenir"/>
                    <a:ea typeface="Avenir"/>
                    <a:cs typeface="Avenir"/>
                    <a:sym typeface="Avenir"/>
                  </a:rPr>
                  <a:t>Exoplanets Theme 2 Lead</a:t>
                </a:r>
                <a:endParaRPr/>
              </a:p>
              <a:p>
                <a:pPr marL="0" marR="0" lvl="0" indent="0" algn="ctr" rtl="0">
                  <a:spcBef>
                    <a:spcPts val="0"/>
                  </a:spcBef>
                  <a:spcAft>
                    <a:spcPts val="0"/>
                  </a:spcAft>
                  <a:buNone/>
                </a:pPr>
                <a:r>
                  <a:rPr lang="en-US" sz="1400" b="0" i="0" u="none" strike="noStrike" cap="none">
                    <a:solidFill>
                      <a:schemeClr val="dk1"/>
                    </a:solidFill>
                    <a:latin typeface="Avenir"/>
                    <a:ea typeface="Avenir"/>
                    <a:cs typeface="Avenir"/>
                    <a:sym typeface="Avenir"/>
                  </a:rPr>
                  <a:t>Renyu Hu (JPL)</a:t>
                </a:r>
                <a:endParaRPr/>
              </a:p>
            </p:txBody>
          </p:sp>
        </p:grpSp>
        <p:cxnSp>
          <p:nvCxnSpPr>
            <p:cNvPr id="447" name="Google Shape;447;g30fe848fb44_0_375"/>
            <p:cNvCxnSpPr/>
            <p:nvPr/>
          </p:nvCxnSpPr>
          <p:spPr>
            <a:xfrm rot="10800000">
              <a:off x="8851850" y="2455900"/>
              <a:ext cx="0" cy="2002500"/>
            </a:xfrm>
            <a:prstGeom prst="straightConnector1">
              <a:avLst/>
            </a:prstGeom>
            <a:noFill/>
            <a:ln w="25400" cap="flat" cmpd="sng">
              <a:solidFill>
                <a:schemeClr val="accent1"/>
              </a:solidFill>
              <a:prstDash val="solid"/>
              <a:round/>
              <a:headEnd type="none" w="sm" len="sm"/>
              <a:tailEnd type="none" w="sm" len="sm"/>
            </a:ln>
          </p:spPr>
        </p:cxnSp>
        <p:grpSp>
          <p:nvGrpSpPr>
            <p:cNvPr id="448" name="Google Shape;448;g30fe848fb44_0_375"/>
            <p:cNvGrpSpPr/>
            <p:nvPr/>
          </p:nvGrpSpPr>
          <p:grpSpPr>
            <a:xfrm>
              <a:off x="6217000" y="3291840"/>
              <a:ext cx="2634763" cy="612900"/>
              <a:chOff x="6226516" y="3651721"/>
              <a:chExt cx="2634763" cy="612900"/>
            </a:xfrm>
          </p:grpSpPr>
          <p:cxnSp>
            <p:nvCxnSpPr>
              <p:cNvPr id="449" name="Google Shape;449;g30fe848fb44_0_375"/>
              <p:cNvCxnSpPr/>
              <p:nvPr/>
            </p:nvCxnSpPr>
            <p:spPr>
              <a:xfrm>
                <a:off x="7135679" y="3962400"/>
                <a:ext cx="1725600" cy="0"/>
              </a:xfrm>
              <a:prstGeom prst="straightConnector1">
                <a:avLst/>
              </a:prstGeom>
              <a:noFill/>
              <a:ln w="25400" cap="flat" cmpd="sng">
                <a:solidFill>
                  <a:schemeClr val="accent1"/>
                </a:solidFill>
                <a:prstDash val="solid"/>
                <a:round/>
                <a:headEnd type="none" w="sm" len="sm"/>
                <a:tailEnd type="none" w="sm" len="sm"/>
              </a:ln>
            </p:spPr>
          </p:cxnSp>
          <p:sp>
            <p:nvSpPr>
              <p:cNvPr id="450" name="Google Shape;450;g30fe848fb44_0_375"/>
              <p:cNvSpPr/>
              <p:nvPr/>
            </p:nvSpPr>
            <p:spPr>
              <a:xfrm>
                <a:off x="6226516" y="3651721"/>
                <a:ext cx="2286000" cy="612900"/>
              </a:xfrm>
              <a:prstGeom prst="roundRect">
                <a:avLst>
                  <a:gd name="adj" fmla="val 16667"/>
                </a:avLst>
              </a:prstGeom>
              <a:solidFill>
                <a:srgbClr val="C9FBF4"/>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dk1"/>
                    </a:solidFill>
                    <a:latin typeface="Avenir"/>
                    <a:ea typeface="Avenir"/>
                    <a:cs typeface="Avenir"/>
                    <a:sym typeface="Avenir"/>
                  </a:rPr>
                  <a:t>Astrophysics Theme 2 Lead</a:t>
                </a:r>
                <a:endParaRPr/>
              </a:p>
              <a:p>
                <a:pPr marL="0" marR="0" lvl="0" indent="0" algn="ctr" rtl="0">
                  <a:spcBef>
                    <a:spcPts val="0"/>
                  </a:spcBef>
                  <a:spcAft>
                    <a:spcPts val="0"/>
                  </a:spcAft>
                  <a:buNone/>
                </a:pPr>
                <a:r>
                  <a:rPr lang="en-US" sz="1400" b="0" i="0" u="none" strike="noStrike" cap="none">
                    <a:solidFill>
                      <a:schemeClr val="dk1"/>
                    </a:solidFill>
                    <a:latin typeface="Avenir"/>
                    <a:ea typeface="Avenir"/>
                    <a:cs typeface="Avenir"/>
                    <a:sym typeface="Avenir"/>
                  </a:rPr>
                  <a:t>Jason Rhodes (JPL)</a:t>
                </a:r>
                <a:endParaRPr/>
              </a:p>
            </p:txBody>
          </p:sp>
        </p:grpSp>
      </p:grpSp>
      <p:grpSp>
        <p:nvGrpSpPr>
          <p:cNvPr id="451" name="Google Shape;451;g30fe848fb44_0_375"/>
          <p:cNvGrpSpPr/>
          <p:nvPr/>
        </p:nvGrpSpPr>
        <p:grpSpPr>
          <a:xfrm>
            <a:off x="400051" y="1708208"/>
            <a:ext cx="11390888" cy="731700"/>
            <a:chOff x="400051" y="1920240"/>
            <a:chExt cx="11390888" cy="731700"/>
          </a:xfrm>
        </p:grpSpPr>
        <p:cxnSp>
          <p:nvCxnSpPr>
            <p:cNvPr id="452" name="Google Shape;452;g30fe848fb44_0_375"/>
            <p:cNvCxnSpPr/>
            <p:nvPr/>
          </p:nvCxnSpPr>
          <p:spPr>
            <a:xfrm>
              <a:off x="4500829" y="2286085"/>
              <a:ext cx="1725600" cy="0"/>
            </a:xfrm>
            <a:prstGeom prst="straightConnector1">
              <a:avLst/>
            </a:prstGeom>
            <a:noFill/>
            <a:ln w="28575" cap="flat" cmpd="sng">
              <a:solidFill>
                <a:schemeClr val="accent1"/>
              </a:solidFill>
              <a:prstDash val="dot"/>
              <a:round/>
              <a:headEnd type="none" w="sm" len="sm"/>
              <a:tailEnd type="none" w="sm" len="sm"/>
            </a:ln>
          </p:spPr>
        </p:cxnSp>
        <p:sp>
          <p:nvSpPr>
            <p:cNvPr id="453" name="Google Shape;453;g30fe848fb44_0_375"/>
            <p:cNvSpPr/>
            <p:nvPr/>
          </p:nvSpPr>
          <p:spPr>
            <a:xfrm>
              <a:off x="400051" y="1920240"/>
              <a:ext cx="4824300" cy="731700"/>
            </a:xfrm>
            <a:prstGeom prst="roundRect">
              <a:avLst>
                <a:gd name="adj" fmla="val 16667"/>
              </a:avLst>
            </a:prstGeom>
            <a:solidFill>
              <a:schemeClr val="lt2"/>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None/>
              </a:pPr>
              <a:r>
                <a:rPr lang="en-US" sz="1700" b="1" i="0" u="none" strike="noStrike" cap="none">
                  <a:solidFill>
                    <a:schemeClr val="dk1"/>
                  </a:solidFill>
                  <a:latin typeface="Avenir"/>
                  <a:ea typeface="Avenir"/>
                  <a:cs typeface="Avenir"/>
                  <a:sym typeface="Avenir"/>
                </a:rPr>
                <a:t>Pre-Formulation Scientist (PFS): Aki Roberge (GSFC)*</a:t>
              </a:r>
              <a:endParaRPr/>
            </a:p>
            <a:p>
              <a:pPr marL="0" marR="0" lvl="0" indent="0" algn="ctr" rtl="0">
                <a:lnSpc>
                  <a:spcPct val="110000"/>
                </a:lnSpc>
                <a:spcBef>
                  <a:spcPts val="0"/>
                </a:spcBef>
                <a:spcAft>
                  <a:spcPts val="0"/>
                </a:spcAft>
                <a:buNone/>
              </a:pPr>
              <a:r>
                <a:rPr lang="en-US" sz="1700" b="0" i="0" u="none" strike="noStrike" cap="none">
                  <a:solidFill>
                    <a:schemeClr val="dk1"/>
                  </a:solidFill>
                  <a:latin typeface="Avenir"/>
                  <a:ea typeface="Avenir"/>
                  <a:cs typeface="Avenir"/>
                  <a:sym typeface="Avenir"/>
                </a:rPr>
                <a:t>Deputy PFS: Erin Smith (GSFC)*</a:t>
              </a:r>
              <a:endParaRPr/>
            </a:p>
          </p:txBody>
        </p:sp>
        <p:sp>
          <p:nvSpPr>
            <p:cNvPr id="454" name="Google Shape;454;g30fe848fb44_0_375"/>
            <p:cNvSpPr/>
            <p:nvPr/>
          </p:nvSpPr>
          <p:spPr>
            <a:xfrm>
              <a:off x="5472939" y="1920240"/>
              <a:ext cx="6318000" cy="731700"/>
            </a:xfrm>
            <a:prstGeom prst="roundRect">
              <a:avLst>
                <a:gd name="adj" fmla="val 16667"/>
              </a:avLst>
            </a:prstGeom>
            <a:solidFill>
              <a:schemeClr val="lt2"/>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None/>
              </a:pPr>
              <a:r>
                <a:rPr lang="en-US" sz="1700" b="1" i="0" u="none" strike="noStrike" cap="none">
                  <a:solidFill>
                    <a:schemeClr val="dk1"/>
                  </a:solidFill>
                  <a:latin typeface="Avenir"/>
                  <a:ea typeface="Avenir"/>
                  <a:cs typeface="Avenir"/>
                  <a:sym typeface="Avenir"/>
                </a:rPr>
                <a:t>Pre-Formulation Scientist, JPL Ex-Officio (PFS-J): Bertrand Mennesson (JPL)</a:t>
              </a:r>
              <a:endParaRPr/>
            </a:p>
            <a:p>
              <a:pPr marL="0" marR="0" lvl="0" indent="0" algn="ctr" rtl="0">
                <a:lnSpc>
                  <a:spcPct val="110000"/>
                </a:lnSpc>
                <a:spcBef>
                  <a:spcPts val="0"/>
                </a:spcBef>
                <a:spcAft>
                  <a:spcPts val="0"/>
                </a:spcAft>
                <a:buNone/>
              </a:pPr>
              <a:r>
                <a:rPr lang="en-US" sz="1700" b="0" i="0" u="none" strike="noStrike" cap="none">
                  <a:solidFill>
                    <a:schemeClr val="dk1"/>
                  </a:solidFill>
                  <a:latin typeface="Avenir"/>
                  <a:ea typeface="Avenir"/>
                  <a:cs typeface="Avenir"/>
                  <a:sym typeface="Avenir"/>
                </a:rPr>
                <a:t>Deputy PFS-J: Pin Chen (JPL)</a:t>
              </a:r>
              <a:endParaRPr/>
            </a:p>
          </p:txBody>
        </p:sp>
      </p:grpSp>
      <p:sp>
        <p:nvSpPr>
          <p:cNvPr id="455" name="Google Shape;455;g30fe848fb44_0_375"/>
          <p:cNvSpPr txBox="1"/>
          <p:nvPr/>
        </p:nvSpPr>
        <p:spPr>
          <a:xfrm>
            <a:off x="473579" y="6342376"/>
            <a:ext cx="11244900" cy="3387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600" b="0" i="0" u="none" strike="noStrike" cap="none">
                <a:solidFill>
                  <a:schemeClr val="lt1"/>
                </a:solidFill>
                <a:latin typeface="Avenir"/>
                <a:ea typeface="Avenir"/>
                <a:cs typeface="Avenir"/>
                <a:sym typeface="Avenir"/>
              </a:rPr>
              <a:t>The Pre-Formulation Project Development Team will encompass a broad group, including former START / TAG members. </a:t>
            </a:r>
            <a:endParaRPr sz="1000"/>
          </a:p>
        </p:txBody>
      </p:sp>
      <p:pic>
        <p:nvPicPr>
          <p:cNvPr id="456" name="Google Shape;456;g30fe848fb44_0_375"/>
          <p:cNvPicPr preferRelativeResize="0"/>
          <p:nvPr/>
        </p:nvPicPr>
        <p:blipFill>
          <a:blip r:embed="rId3">
            <a:alphaModFix/>
          </a:blip>
          <a:stretch>
            <a:fillRect/>
          </a:stretch>
        </p:blipFill>
        <p:spPr>
          <a:xfrm>
            <a:off x="25" y="11906"/>
            <a:ext cx="12192000" cy="68341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178"/>
          <p:cNvSpPr txBox="1">
            <a:spLocks noGrp="1"/>
          </p:cNvSpPr>
          <p:nvPr>
            <p:ph type="title"/>
          </p:nvPr>
        </p:nvSpPr>
        <p:spPr>
          <a:xfrm>
            <a:off x="0" y="0"/>
            <a:ext cx="11887200" cy="914400"/>
          </a:xfrm>
          <a:prstGeom prst="rect">
            <a:avLst/>
          </a:prstGeom>
          <a:noFill/>
          <a:ln>
            <a:noFill/>
          </a:ln>
        </p:spPr>
        <p:txBody>
          <a:bodyPr spcFirstLastPara="1" wrap="square" lIns="155425" tIns="78350" rIns="156725" bIns="78350" anchor="ctr" anchorCtr="0">
            <a:normAutofit/>
          </a:bodyPr>
          <a:lstStyle/>
          <a:p>
            <a:pPr marL="0" lvl="0" indent="0" algn="ctr" rtl="0">
              <a:spcBef>
                <a:spcPts val="0"/>
              </a:spcBef>
              <a:spcAft>
                <a:spcPts val="0"/>
              </a:spcAft>
              <a:buClr>
                <a:schemeClr val="lt2"/>
              </a:buClr>
              <a:buSzPts val="3600"/>
              <a:buFont typeface="Avenir"/>
              <a:buNone/>
            </a:pPr>
            <a:r>
              <a:rPr lang="en-US"/>
              <a:t>Technology</a:t>
            </a:r>
            <a:endParaRPr/>
          </a:p>
        </p:txBody>
      </p:sp>
      <p:sp>
        <p:nvSpPr>
          <p:cNvPr id="410" name="Google Shape;410;p178"/>
          <p:cNvSpPr txBox="1">
            <a:spLocks noGrp="1"/>
          </p:cNvSpPr>
          <p:nvPr>
            <p:ph type="body" idx="1"/>
          </p:nvPr>
        </p:nvSpPr>
        <p:spPr>
          <a:xfrm>
            <a:off x="149352" y="1097280"/>
            <a:ext cx="11887200" cy="5120640"/>
          </a:xfrm>
          <a:prstGeom prst="rect">
            <a:avLst/>
          </a:prstGeom>
          <a:noFill/>
          <a:ln>
            <a:noFill/>
          </a:ln>
        </p:spPr>
        <p:txBody>
          <a:bodyPr spcFirstLastPara="1" wrap="square" lIns="156725" tIns="78350" rIns="156725" bIns="78350" anchor="t" anchorCtr="0">
            <a:noAutofit/>
          </a:bodyPr>
          <a:lstStyle/>
          <a:p>
            <a:pPr marL="457200" lvl="0" indent="-457200" algn="l" rtl="0">
              <a:lnSpc>
                <a:spcPct val="120000"/>
              </a:lnSpc>
              <a:spcBef>
                <a:spcPts val="0"/>
              </a:spcBef>
              <a:spcAft>
                <a:spcPts val="0"/>
              </a:spcAft>
              <a:buClr>
                <a:schemeClr val="lt1"/>
              </a:buClr>
              <a:buSzPts val="2800"/>
              <a:buFont typeface="Arial"/>
              <a:buChar char="•"/>
            </a:pPr>
            <a:r>
              <a:rPr lang="en-US" dirty="0"/>
              <a:t>Industry:</a:t>
            </a:r>
            <a:endParaRPr dirty="0"/>
          </a:p>
          <a:p>
            <a:pPr marL="1150938" lvl="1" indent="-457200" algn="l" rtl="0">
              <a:lnSpc>
                <a:spcPct val="120000"/>
              </a:lnSpc>
              <a:spcBef>
                <a:spcPts val="600"/>
              </a:spcBef>
              <a:spcAft>
                <a:spcPts val="0"/>
              </a:spcAft>
              <a:buClr>
                <a:schemeClr val="lt1"/>
              </a:buClr>
              <a:buSzPts val="2400"/>
              <a:buFont typeface="Arial"/>
              <a:buChar char="•"/>
            </a:pPr>
            <a:r>
              <a:rPr lang="en-US" dirty="0"/>
              <a:t>Northrop Grumman, L3 Harris/BAE, and Lockheed Martin are now all under contract for the D19 FY23 ROSES efforts </a:t>
            </a:r>
            <a:endParaRPr dirty="0"/>
          </a:p>
          <a:p>
            <a:pPr marL="1150938" lvl="1" indent="-457200" algn="l" rtl="0">
              <a:lnSpc>
                <a:spcPct val="120000"/>
              </a:lnSpc>
              <a:spcBef>
                <a:spcPts val="600"/>
              </a:spcBef>
              <a:spcAft>
                <a:spcPts val="0"/>
              </a:spcAft>
              <a:buClr>
                <a:schemeClr val="lt1"/>
              </a:buClr>
              <a:buSzPts val="2400"/>
              <a:buFont typeface="Arial"/>
              <a:buChar char="•"/>
            </a:pPr>
            <a:r>
              <a:rPr lang="en-US" dirty="0"/>
              <a:t>Next FY24 D19 ROSES Draft is out</a:t>
            </a:r>
            <a:endParaRPr dirty="0"/>
          </a:p>
          <a:p>
            <a:pPr marL="457200" lvl="0" indent="-457200" algn="l" rtl="0">
              <a:lnSpc>
                <a:spcPct val="120000"/>
              </a:lnSpc>
              <a:spcBef>
                <a:spcPts val="600"/>
              </a:spcBef>
              <a:spcAft>
                <a:spcPts val="0"/>
              </a:spcAft>
              <a:buClr>
                <a:schemeClr val="lt1"/>
              </a:buClr>
              <a:buSzPts val="2800"/>
              <a:buFont typeface="Arial"/>
              <a:buChar char="•"/>
            </a:pPr>
            <a:r>
              <a:rPr lang="en-US" dirty="0"/>
              <a:t>Next SAT is out and prioritizes HWO - huge opportunity</a:t>
            </a:r>
            <a:endParaRPr dirty="0"/>
          </a:p>
          <a:p>
            <a:pPr marL="457200" lvl="0" indent="-457200" algn="l" rtl="0">
              <a:lnSpc>
                <a:spcPct val="120000"/>
              </a:lnSpc>
              <a:spcBef>
                <a:spcPts val="600"/>
              </a:spcBef>
              <a:spcAft>
                <a:spcPts val="0"/>
              </a:spcAft>
              <a:buClr>
                <a:schemeClr val="lt1"/>
              </a:buClr>
              <a:buSzPts val="2800"/>
              <a:buFont typeface="Arial"/>
              <a:buChar char="•"/>
            </a:pPr>
            <a:r>
              <a:rPr lang="en-US" dirty="0"/>
              <a:t>Detailed Technology Roadmaps are being written and will lead to HWO specific investments</a:t>
            </a:r>
            <a:endParaRPr dirty="0"/>
          </a:p>
          <a:p>
            <a:pPr marL="1150938" lvl="1" indent="-457200" algn="l" rtl="0">
              <a:lnSpc>
                <a:spcPct val="120000"/>
              </a:lnSpc>
              <a:spcBef>
                <a:spcPts val="600"/>
              </a:spcBef>
              <a:spcAft>
                <a:spcPts val="0"/>
              </a:spcAft>
              <a:buClr>
                <a:schemeClr val="lt1"/>
              </a:buClr>
              <a:buSzPts val="2400"/>
              <a:buFont typeface="Arial"/>
              <a:buChar char="•"/>
            </a:pPr>
            <a:r>
              <a:rPr lang="en-US" dirty="0"/>
              <a:t>This will include discussion of testbeds, Keck demo, facilities, strategic technology investments (</a:t>
            </a:r>
            <a:r>
              <a:rPr lang="en-US" dirty="0" err="1"/>
              <a:t>eg</a:t>
            </a:r>
            <a:r>
              <a:rPr lang="en-US" dirty="0"/>
              <a:t>, RFP’s)</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4"/>
          <p:cNvSpPr txBox="1">
            <a:spLocks noGrp="1"/>
          </p:cNvSpPr>
          <p:nvPr>
            <p:ph type="title"/>
          </p:nvPr>
        </p:nvSpPr>
        <p:spPr>
          <a:xfrm>
            <a:off x="1219201" y="152399"/>
            <a:ext cx="10460882" cy="51402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EAC-1 Design Evolution</a:t>
            </a:r>
            <a:endParaRPr/>
          </a:p>
        </p:txBody>
      </p:sp>
      <p:pic>
        <p:nvPicPr>
          <p:cNvPr id="96" name="Google Shape;96;p4"/>
          <p:cNvPicPr preferRelativeResize="0"/>
          <p:nvPr/>
        </p:nvPicPr>
        <p:blipFill rotWithShape="1">
          <a:blip r:embed="rId3">
            <a:alphaModFix/>
          </a:blip>
          <a:srcRect/>
          <a:stretch/>
        </p:blipFill>
        <p:spPr>
          <a:xfrm>
            <a:off x="163187" y="1496398"/>
            <a:ext cx="3886200" cy="1971104"/>
          </a:xfrm>
          <a:prstGeom prst="rect">
            <a:avLst/>
          </a:prstGeom>
          <a:noFill/>
          <a:ln>
            <a:noFill/>
          </a:ln>
        </p:spPr>
      </p:pic>
      <p:pic>
        <p:nvPicPr>
          <p:cNvPr id="97" name="Google Shape;97;p4"/>
          <p:cNvPicPr preferRelativeResize="0"/>
          <p:nvPr/>
        </p:nvPicPr>
        <p:blipFill rotWithShape="1">
          <a:blip r:embed="rId4">
            <a:alphaModFix/>
          </a:blip>
          <a:srcRect/>
          <a:stretch/>
        </p:blipFill>
        <p:spPr>
          <a:xfrm>
            <a:off x="7426912" y="1422251"/>
            <a:ext cx="4253171" cy="2045251"/>
          </a:xfrm>
          <a:prstGeom prst="rect">
            <a:avLst/>
          </a:prstGeom>
          <a:noFill/>
          <a:ln>
            <a:noFill/>
          </a:ln>
        </p:spPr>
      </p:pic>
      <p:sp>
        <p:nvSpPr>
          <p:cNvPr id="98" name="Google Shape;98;p4"/>
          <p:cNvSpPr/>
          <p:nvPr/>
        </p:nvSpPr>
        <p:spPr>
          <a:xfrm>
            <a:off x="4413008" y="2061729"/>
            <a:ext cx="2597087" cy="840441"/>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Helvetica Neue"/>
              <a:buNone/>
              <a:tabLst/>
              <a:defRPr/>
            </a:pPr>
            <a:endParaRPr kumimoji="0" sz="1000" b="1" i="0" u="none" strike="noStrike" kern="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99" name="Google Shape;99;p4"/>
          <p:cNvSpPr txBox="1"/>
          <p:nvPr/>
        </p:nvSpPr>
        <p:spPr>
          <a:xfrm>
            <a:off x="783633" y="3689197"/>
            <a:ext cx="8087649" cy="2800767"/>
          </a:xfrm>
          <a:prstGeom prst="rect">
            <a:avLst/>
          </a:prstGeom>
          <a:noFill/>
          <a:ln>
            <a:noFill/>
          </a:ln>
        </p:spPr>
        <p:txBody>
          <a:bodyPr spcFirstLastPara="1" wrap="square" lIns="91425" tIns="45700" rIns="91425" bIns="45700" anchor="t" anchorCtr="0">
            <a:spAutoFit/>
          </a:bodyPr>
          <a:lstStyle/>
          <a:p>
            <a:pPr marL="112713" marR="0" lvl="0" indent="-112713"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en-US" sz="1600" b="1" i="0" u="none" strike="noStrike" kern="0" cap="none" spc="0" normalizeH="0" baseline="0" noProof="0">
                <a:ln>
                  <a:noFill/>
                </a:ln>
                <a:solidFill>
                  <a:srgbClr val="000000"/>
                </a:solidFill>
                <a:effectLst/>
                <a:uLnTx/>
                <a:uFillTx/>
                <a:latin typeface="Arial Narrow"/>
                <a:ea typeface="Arial Narrow"/>
                <a:cs typeface="Arial Narrow"/>
                <a:sym typeface="Arial Narrow"/>
              </a:rPr>
              <a:t>Science Instrument (SI) concepts were developed: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1" indent="-168275"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000000"/>
                </a:solidFill>
                <a:effectLst/>
                <a:uLnTx/>
                <a:uFillTx/>
                <a:latin typeface="Arial Narrow"/>
                <a:ea typeface="Arial Narrow"/>
                <a:cs typeface="Arial Narrow"/>
                <a:sym typeface="Arial Narrow"/>
              </a:rPr>
              <a:t>SI Field of View Allocations were defined </a:t>
            </a:r>
            <a:endParaRPr kumimoji="0" sz="1400" b="0" i="0" u="none" strike="noStrike" kern="0" cap="none" spc="0" normalizeH="0" baseline="0" noProof="0">
              <a:ln>
                <a:noFill/>
              </a:ln>
              <a:solidFill>
                <a:srgbClr val="000000"/>
              </a:solidFill>
              <a:effectLst/>
              <a:uLnTx/>
              <a:uFillTx/>
              <a:latin typeface="Arial Narrow"/>
              <a:ea typeface="Arial Narrow"/>
              <a:cs typeface="Arial Narrow"/>
              <a:sym typeface="Arial Narrow"/>
            </a:endParaRPr>
          </a:p>
          <a:p>
            <a:pPr marL="457200" marR="0" lvl="1" indent="-168275"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000000"/>
                </a:solidFill>
                <a:effectLst/>
                <a:uLnTx/>
                <a:uFillTx/>
                <a:latin typeface="Arial Narrow"/>
                <a:ea typeface="Arial Narrow"/>
                <a:cs typeface="Arial Narrow"/>
                <a:sym typeface="Arial Narrow"/>
              </a:rPr>
              <a:t>Optical layouts required considerable SI volume, particularly for the Coronagraph Instrument (CI)</a:t>
            </a:r>
            <a:endParaRPr kumimoji="0" sz="1400" b="0" i="0" u="none" strike="noStrike" kern="0" cap="none" spc="0" normalizeH="0" baseline="0" noProof="0">
              <a:ln>
                <a:noFill/>
              </a:ln>
              <a:solidFill>
                <a:srgbClr val="000000"/>
              </a:solidFill>
              <a:effectLst/>
              <a:uLnTx/>
              <a:uFillTx/>
              <a:latin typeface="Arial Narrow"/>
              <a:ea typeface="Arial Narrow"/>
              <a:cs typeface="Arial Narrow"/>
              <a:sym typeface="Arial Narrow"/>
            </a:endParaRPr>
          </a:p>
          <a:p>
            <a:pPr marL="457200" marR="0" lvl="1" indent="-168275"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000000"/>
                </a:solidFill>
                <a:effectLst/>
                <a:uLnTx/>
                <a:uFillTx/>
                <a:latin typeface="Arial Narrow"/>
                <a:ea typeface="Arial Narrow"/>
                <a:cs typeface="Arial Narrow"/>
                <a:sym typeface="Arial Narrow"/>
              </a:rPr>
              <a:t>Number of CI NIR Cryogenic Detectors increased from 1 to 4</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1" indent="-168275"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000000"/>
                </a:solidFill>
                <a:effectLst/>
                <a:uLnTx/>
                <a:uFillTx/>
                <a:latin typeface="Arial Narrow"/>
                <a:ea typeface="Arial Narrow"/>
                <a:cs typeface="Arial Narrow"/>
                <a:sym typeface="Arial Narrow"/>
              </a:rPr>
              <a:t>SI dissipations were developed with significant values for temperatures less than room temperature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12713" marR="0" lvl="0" indent="-23812"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Narrow"/>
              <a:ea typeface="Arial Narrow"/>
              <a:cs typeface="Arial Narrow"/>
              <a:sym typeface="Arial Narrow"/>
            </a:endParaRPr>
          </a:p>
          <a:p>
            <a:pPr marL="112713" marR="0" lvl="0" indent="-112713"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en-US" sz="1600" b="1" i="0" u="none" strike="noStrike" kern="0" cap="none" spc="0" normalizeH="0" baseline="0" noProof="0">
                <a:ln>
                  <a:noFill/>
                </a:ln>
                <a:solidFill>
                  <a:srgbClr val="000000"/>
                </a:solidFill>
                <a:effectLst/>
                <a:uLnTx/>
                <a:uFillTx/>
                <a:latin typeface="Arial Narrow"/>
                <a:ea typeface="Arial Narrow"/>
                <a:cs typeface="Arial Narrow"/>
                <a:sym typeface="Arial Narrow"/>
              </a:rPr>
              <a:t>Roll Range increased from </a:t>
            </a:r>
            <a:r>
              <a:rPr kumimoji="0" lang="en-US" sz="1600" b="1" i="0" u="sng" strike="noStrike" kern="0" cap="none" spc="0" normalizeH="0" baseline="0" noProof="0">
                <a:ln>
                  <a:noFill/>
                </a:ln>
                <a:solidFill>
                  <a:srgbClr val="000000"/>
                </a:solidFill>
                <a:effectLst/>
                <a:uLnTx/>
                <a:uFillTx/>
                <a:latin typeface="Arial Narrow"/>
                <a:ea typeface="Arial Narrow"/>
                <a:cs typeface="Arial Narrow"/>
                <a:sym typeface="Arial Narrow"/>
              </a:rPr>
              <a:t>+</a:t>
            </a:r>
            <a:r>
              <a:rPr kumimoji="0" lang="en-US" sz="1600" b="1" i="0" u="none" strike="noStrike" kern="0" cap="none" spc="0" normalizeH="0" baseline="0" noProof="0">
                <a:ln>
                  <a:noFill/>
                </a:ln>
                <a:solidFill>
                  <a:srgbClr val="000000"/>
                </a:solidFill>
                <a:effectLst/>
                <a:uLnTx/>
                <a:uFillTx/>
                <a:latin typeface="Arial Narrow"/>
                <a:ea typeface="Arial Narrow"/>
                <a:cs typeface="Arial Narrow"/>
                <a:sym typeface="Arial Narrow"/>
              </a:rPr>
              <a:t>15° to </a:t>
            </a:r>
            <a:r>
              <a:rPr kumimoji="0" lang="en-US" sz="1600" b="1" i="0" u="sng" strike="noStrike" kern="0" cap="none" spc="0" normalizeH="0" baseline="0" noProof="0">
                <a:ln>
                  <a:noFill/>
                </a:ln>
                <a:solidFill>
                  <a:srgbClr val="000000"/>
                </a:solidFill>
                <a:effectLst/>
                <a:uLnTx/>
                <a:uFillTx/>
                <a:latin typeface="Arial Narrow"/>
                <a:ea typeface="Arial Narrow"/>
                <a:cs typeface="Arial Narrow"/>
                <a:sym typeface="Arial Narrow"/>
              </a:rPr>
              <a:t>+</a:t>
            </a:r>
            <a:r>
              <a:rPr kumimoji="0" lang="en-US" sz="1600" b="1" i="0" u="none" strike="noStrike" kern="0" cap="none" spc="0" normalizeH="0" baseline="0" noProof="0">
                <a:ln>
                  <a:noFill/>
                </a:ln>
                <a:solidFill>
                  <a:srgbClr val="000000"/>
                </a:solidFill>
                <a:effectLst/>
                <a:uLnTx/>
                <a:uFillTx/>
                <a:latin typeface="Arial Narrow"/>
                <a:ea typeface="Arial Narrow"/>
                <a:cs typeface="Arial Narrow"/>
                <a:sym typeface="Arial Narrow"/>
              </a:rPr>
              <a:t>22.5°</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1" indent="-168275"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000000"/>
                </a:solidFill>
                <a:effectLst/>
                <a:uLnTx/>
                <a:uFillTx/>
                <a:latin typeface="Arial Narrow"/>
                <a:ea typeface="Arial Narrow"/>
                <a:cs typeface="Arial Narrow"/>
                <a:sym typeface="Arial Narrow"/>
              </a:rPr>
              <a:t>Thermal Shields added to minimize thermal back-loads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1" indent="-168275"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000000"/>
                </a:solidFill>
                <a:effectLst/>
                <a:uLnTx/>
                <a:uFillTx/>
                <a:latin typeface="Arial Narrow"/>
                <a:ea typeface="Arial Narrow"/>
                <a:cs typeface="Arial Narrow"/>
                <a:sym typeface="Arial Narrow"/>
              </a:rPr>
              <a:t>Solar Canted to reduce thermal back-loads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12713" marR="0" lvl="0" indent="-23812"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1" i="0" u="none" strike="noStrike" kern="0" cap="none" spc="0" normalizeH="0" baseline="0" noProof="0">
              <a:ln>
                <a:noFill/>
              </a:ln>
              <a:solidFill>
                <a:srgbClr val="000000"/>
              </a:solidFill>
              <a:effectLst/>
              <a:uLnTx/>
              <a:uFillTx/>
              <a:latin typeface="Arial Narrow"/>
              <a:ea typeface="Arial Narrow"/>
              <a:cs typeface="Arial Narrow"/>
              <a:sym typeface="Arial Narrow"/>
            </a:endParaRPr>
          </a:p>
          <a:p>
            <a:pPr marL="112713" marR="0" lvl="0" indent="-112713"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en-US" sz="1600" b="1" i="0" u="none" strike="noStrike" kern="0" cap="none" spc="0" normalizeH="0" baseline="0" noProof="0">
                <a:ln>
                  <a:noFill/>
                </a:ln>
                <a:solidFill>
                  <a:srgbClr val="000000"/>
                </a:solidFill>
                <a:effectLst/>
                <a:uLnTx/>
                <a:uFillTx/>
                <a:latin typeface="Arial Narrow"/>
                <a:ea typeface="Arial Narrow"/>
                <a:cs typeface="Arial Narrow"/>
                <a:sym typeface="Arial Narrow"/>
              </a:rPr>
              <a:t>Desire to maximize Primary Mirror Backplane Assembly (PMBA) and Secondary Mirror Support Structure (SMSS) stiffness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4"/>
          <p:cNvSpPr txBox="1"/>
          <p:nvPr/>
        </p:nvSpPr>
        <p:spPr>
          <a:xfrm>
            <a:off x="1028700" y="1083697"/>
            <a:ext cx="1891865"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Narrow"/>
              <a:buNone/>
              <a:tabLst/>
              <a:defRPr/>
            </a:pPr>
            <a:r>
              <a:rPr kumimoji="0" lang="en-US" sz="1600" b="1" i="0" u="none" strike="noStrike" kern="0" cap="none" spc="0" normalizeH="0" baseline="0" noProof="0">
                <a:ln>
                  <a:noFill/>
                </a:ln>
                <a:solidFill>
                  <a:srgbClr val="000000"/>
                </a:solidFill>
                <a:effectLst/>
                <a:uLnTx/>
                <a:uFillTx/>
                <a:latin typeface="Arial Narrow"/>
                <a:ea typeface="Arial Narrow"/>
                <a:cs typeface="Arial Narrow"/>
                <a:sym typeface="Arial Narrow"/>
              </a:rPr>
              <a:t>Initial EAC-1 Concept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4"/>
          <p:cNvSpPr txBox="1"/>
          <p:nvPr/>
        </p:nvSpPr>
        <p:spPr>
          <a:xfrm>
            <a:off x="8231605" y="1083697"/>
            <a:ext cx="2061783"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Narrow"/>
              <a:buNone/>
              <a:tabLst/>
              <a:defRPr/>
            </a:pPr>
            <a:r>
              <a:rPr kumimoji="0" lang="en-US" sz="1600" b="1" i="0" u="none" strike="noStrike" kern="0" cap="none" spc="0" normalizeH="0" baseline="0" noProof="0">
                <a:ln>
                  <a:noFill/>
                </a:ln>
                <a:solidFill>
                  <a:srgbClr val="000000"/>
                </a:solidFill>
                <a:effectLst/>
                <a:uLnTx/>
                <a:uFillTx/>
                <a:latin typeface="Arial Narrow"/>
                <a:ea typeface="Arial Narrow"/>
                <a:cs typeface="Arial Narrow"/>
                <a:sym typeface="Arial Narrow"/>
              </a:rPr>
              <a:t>Current EAC-1 Concept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02" name="Google Shape;102;p4"/>
          <p:cNvPicPr preferRelativeResize="0"/>
          <p:nvPr/>
        </p:nvPicPr>
        <p:blipFill rotWithShape="1">
          <a:blip r:embed="rId5">
            <a:alphaModFix/>
          </a:blip>
          <a:srcRect/>
          <a:stretch/>
        </p:blipFill>
        <p:spPr>
          <a:xfrm>
            <a:off x="8871283" y="3305781"/>
            <a:ext cx="2808799" cy="32368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5"/>
          <p:cNvSpPr txBox="1">
            <a:spLocks noGrp="1"/>
          </p:cNvSpPr>
          <p:nvPr>
            <p:ph type="title"/>
          </p:nvPr>
        </p:nvSpPr>
        <p:spPr>
          <a:xfrm>
            <a:off x="1219201" y="152399"/>
            <a:ext cx="10460882" cy="51402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EAC-1 Design Configuration</a:t>
            </a:r>
            <a:endParaRPr/>
          </a:p>
        </p:txBody>
      </p:sp>
      <p:sp>
        <p:nvSpPr>
          <p:cNvPr id="108" name="Google Shape;108;p5"/>
          <p:cNvSpPr txBox="1">
            <a:spLocks noGrp="1"/>
          </p:cNvSpPr>
          <p:nvPr>
            <p:ph type="body" idx="1"/>
          </p:nvPr>
        </p:nvSpPr>
        <p:spPr>
          <a:xfrm>
            <a:off x="231775" y="896812"/>
            <a:ext cx="11728449" cy="91373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800"/>
              <a:buChar char="●"/>
            </a:pPr>
            <a:r>
              <a:rPr lang="en-US"/>
              <a:t>The HWO Systems Engineering Team presented the EAC-1 Design Concept on July 19, 2024.</a:t>
            </a:r>
            <a:endParaRPr/>
          </a:p>
          <a:p>
            <a:pPr marL="742950" lvl="1" indent="-285750" algn="l" rtl="0">
              <a:spcBef>
                <a:spcPts val="720"/>
              </a:spcBef>
              <a:spcAft>
                <a:spcPts val="0"/>
              </a:spcAft>
              <a:buSzPts val="1350"/>
              <a:buChar char="■"/>
            </a:pPr>
            <a:r>
              <a:rPr lang="en-US"/>
              <a:t>The EAC-1 Concept is shown below in the deployed and stowed configurations.</a:t>
            </a:r>
            <a:endParaRPr/>
          </a:p>
          <a:p>
            <a:pPr marL="0" lvl="0" indent="0" algn="l" rtl="0">
              <a:spcBef>
                <a:spcPts val="990"/>
              </a:spcBef>
              <a:spcAft>
                <a:spcPts val="0"/>
              </a:spcAft>
              <a:buSzPts val="1800"/>
              <a:buNone/>
            </a:pPr>
            <a:endParaRPr/>
          </a:p>
          <a:p>
            <a:pPr marL="0" lvl="0" indent="0" algn="l" rtl="0">
              <a:spcBef>
                <a:spcPts val="1080"/>
              </a:spcBef>
              <a:spcAft>
                <a:spcPts val="0"/>
              </a:spcAft>
              <a:buSzPts val="1800"/>
              <a:buNone/>
            </a:pPr>
            <a:endParaRPr/>
          </a:p>
        </p:txBody>
      </p:sp>
      <p:pic>
        <p:nvPicPr>
          <p:cNvPr id="109" name="Google Shape;109;p5"/>
          <p:cNvPicPr preferRelativeResize="0"/>
          <p:nvPr/>
        </p:nvPicPr>
        <p:blipFill>
          <a:blip r:embed="rId3">
            <a:alphaModFix/>
          </a:blip>
          <a:stretch>
            <a:fillRect/>
          </a:stretch>
        </p:blipFill>
        <p:spPr>
          <a:xfrm>
            <a:off x="2117875" y="1721975"/>
            <a:ext cx="7170324" cy="49645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9"/>
          <p:cNvPicPr preferRelativeResize="0"/>
          <p:nvPr/>
        </p:nvPicPr>
        <p:blipFill rotWithShape="1">
          <a:blip r:embed="rId3">
            <a:alphaModFix/>
          </a:blip>
          <a:srcRect/>
          <a:stretch/>
        </p:blipFill>
        <p:spPr>
          <a:xfrm>
            <a:off x="8227895" y="3374314"/>
            <a:ext cx="3242894" cy="3138988"/>
          </a:xfrm>
          <a:prstGeom prst="rect">
            <a:avLst/>
          </a:prstGeom>
          <a:noFill/>
          <a:ln>
            <a:noFill/>
          </a:ln>
        </p:spPr>
      </p:pic>
      <p:pic>
        <p:nvPicPr>
          <p:cNvPr id="203" name="Google Shape;203;p9"/>
          <p:cNvPicPr preferRelativeResize="0"/>
          <p:nvPr/>
        </p:nvPicPr>
        <p:blipFill rotWithShape="1">
          <a:blip r:embed="rId4">
            <a:alphaModFix/>
          </a:blip>
          <a:srcRect/>
          <a:stretch/>
        </p:blipFill>
        <p:spPr>
          <a:xfrm>
            <a:off x="6989515" y="1064599"/>
            <a:ext cx="4651168" cy="2364401"/>
          </a:xfrm>
          <a:prstGeom prst="rect">
            <a:avLst/>
          </a:prstGeom>
          <a:noFill/>
          <a:ln>
            <a:noFill/>
          </a:ln>
        </p:spPr>
      </p:pic>
      <p:sp>
        <p:nvSpPr>
          <p:cNvPr id="204" name="Google Shape;204;p9"/>
          <p:cNvSpPr txBox="1">
            <a:spLocks noGrp="1"/>
          </p:cNvSpPr>
          <p:nvPr>
            <p:ph type="title"/>
          </p:nvPr>
        </p:nvSpPr>
        <p:spPr>
          <a:xfrm>
            <a:off x="1219201" y="152399"/>
            <a:ext cx="10460882" cy="51402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EAC-2 Design Status (1 of 4)</a:t>
            </a:r>
            <a:endParaRPr/>
          </a:p>
        </p:txBody>
      </p:sp>
      <p:sp>
        <p:nvSpPr>
          <p:cNvPr id="205" name="Google Shape;205;p9"/>
          <p:cNvSpPr txBox="1"/>
          <p:nvPr/>
        </p:nvSpPr>
        <p:spPr>
          <a:xfrm>
            <a:off x="485775" y="3477855"/>
            <a:ext cx="6830170" cy="3108543"/>
          </a:xfrm>
          <a:prstGeom prst="rect">
            <a:avLst/>
          </a:prstGeom>
          <a:noFill/>
          <a:ln>
            <a:noFill/>
          </a:ln>
        </p:spPr>
        <p:txBody>
          <a:bodyPr spcFirstLastPara="1" wrap="square" lIns="91425" tIns="45700" rIns="91425" bIns="45700" anchor="t" anchorCtr="0">
            <a:spAutoFit/>
          </a:bodyPr>
          <a:lstStyle/>
          <a:p>
            <a:pPr marL="112713" marR="0" lvl="0" indent="-112713"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1" i="0" u="none" strike="noStrike" kern="0" cap="none" spc="0" normalizeH="0" baseline="0" noProof="0">
                <a:ln>
                  <a:noFill/>
                </a:ln>
                <a:solidFill>
                  <a:srgbClr val="000000"/>
                </a:solidFill>
                <a:effectLst/>
                <a:uLnTx/>
                <a:uFillTx/>
                <a:latin typeface="Arial Narrow"/>
                <a:ea typeface="Arial Narrow"/>
                <a:cs typeface="Arial Narrow"/>
                <a:sym typeface="Arial Narrow"/>
              </a:rPr>
              <a:t>EAC-2 Design is proceeding toward a completion in early November.  The concept for the observatory are shown on the right.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Narrow"/>
              <a:ea typeface="Arial Narrow"/>
              <a:cs typeface="Arial Narrow"/>
              <a:sym typeface="Arial Narrow"/>
            </a:endParaRPr>
          </a:p>
          <a:p>
            <a:pPr marL="112713" marR="0" lvl="0" indent="-112713"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1" i="0" u="none" strike="noStrike" kern="0" cap="none" spc="0" normalizeH="0" baseline="0" noProof="0">
                <a:ln>
                  <a:noFill/>
                </a:ln>
                <a:solidFill>
                  <a:srgbClr val="000000"/>
                </a:solidFill>
                <a:effectLst/>
                <a:uLnTx/>
                <a:uFillTx/>
                <a:latin typeface="Arial Narrow"/>
                <a:ea typeface="Arial Narrow"/>
                <a:cs typeface="Arial Narrow"/>
                <a:sym typeface="Arial Narrow"/>
              </a:rPr>
              <a:t>Science Instrument volumes and locations have been finalized.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69913" marR="0" lvl="1" indent="-112712"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1" i="0" u="none" strike="noStrike" kern="0" cap="none" spc="0" normalizeH="0" baseline="0" noProof="0">
                <a:ln>
                  <a:noFill/>
                </a:ln>
                <a:solidFill>
                  <a:srgbClr val="000000"/>
                </a:solidFill>
                <a:effectLst/>
                <a:uLnTx/>
                <a:uFillTx/>
                <a:latin typeface="Arial Narrow"/>
                <a:ea typeface="Arial Narrow"/>
                <a:cs typeface="Arial Narrow"/>
                <a:sym typeface="Arial Narrow"/>
              </a:rPr>
              <a:t>Positioning Coronagraph Instrument (CI) on the cold side of the observatory</a:t>
            </a:r>
            <a:r>
              <a:rPr kumimoji="0" lang="en-US" sz="1400" b="0" i="0" u="none" strike="noStrike" kern="0" cap="none" spc="0" normalizeH="0" baseline="0" noProof="0">
                <a:ln>
                  <a:noFill/>
                </a:ln>
                <a:solidFill>
                  <a:srgbClr val="000000"/>
                </a:solidFill>
                <a:effectLst/>
                <a:uLnTx/>
                <a:uFillTx/>
                <a:latin typeface="Arial Narrow"/>
                <a:ea typeface="Arial Narrow"/>
                <a:cs typeface="Arial Narrow"/>
                <a:sym typeface="Arial Narrow"/>
              </a:rPr>
              <a:t> enables most advantageous thermal/radiator views.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941513" marR="0" lvl="4" indent="-23813"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1" i="0" u="none" strike="noStrike" kern="0" cap="none" spc="0" normalizeH="0" baseline="0" noProof="0">
              <a:ln>
                <a:noFill/>
              </a:ln>
              <a:solidFill>
                <a:srgbClr val="000000"/>
              </a:solidFill>
              <a:effectLst/>
              <a:uLnTx/>
              <a:uFillTx/>
              <a:latin typeface="Arial Narrow"/>
              <a:ea typeface="Arial Narrow"/>
              <a:cs typeface="Arial Narrow"/>
              <a:sym typeface="Arial Narrow"/>
            </a:endParaRPr>
          </a:p>
          <a:p>
            <a:pPr marL="112713" marR="0" lvl="0" indent="-112713"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1" i="0" u="none" strike="noStrike" kern="0" cap="none" spc="0" normalizeH="0" baseline="0" noProof="0">
                <a:ln>
                  <a:noFill/>
                </a:ln>
                <a:solidFill>
                  <a:srgbClr val="000000"/>
                </a:solidFill>
                <a:effectLst/>
                <a:uLnTx/>
                <a:uFillTx/>
                <a:latin typeface="Arial Narrow"/>
                <a:ea typeface="Arial Narrow"/>
                <a:cs typeface="Arial Narrow"/>
                <a:sym typeface="Arial Narrow"/>
              </a:rPr>
              <a:t>Optical design layouts have been completed for CI, UVI, HRI, and 2 guiders.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69913" marR="0" lvl="1" indent="-112712"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000000"/>
                </a:solidFill>
                <a:effectLst/>
                <a:uLnTx/>
                <a:uFillTx/>
                <a:latin typeface="Arial Narrow"/>
                <a:ea typeface="Arial Narrow"/>
                <a:cs typeface="Arial Narrow"/>
                <a:sym typeface="Arial Narrow"/>
              </a:rPr>
              <a:t>Integrated Field Spectrometers (IFS) were added to each CI channel.</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69913" marR="0" lvl="1" indent="-112712"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000000"/>
                </a:solidFill>
                <a:effectLst/>
                <a:uLnTx/>
                <a:uFillTx/>
                <a:latin typeface="Arial Narrow"/>
                <a:ea typeface="Arial Narrow"/>
                <a:cs typeface="Arial Narrow"/>
                <a:sym typeface="Arial Narrow"/>
              </a:rPr>
              <a:t>In the CI design, the dichroic and polarization splitter elements were swapped, positioning the Near-Infrared (NIR) detectors closer to the volume edge and improving the interface with radiators.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69913" marR="0" lvl="1" indent="-112712"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000000"/>
                </a:solidFill>
                <a:effectLst/>
                <a:uLnTx/>
                <a:uFillTx/>
                <a:latin typeface="Arial Narrow"/>
                <a:ea typeface="Arial Narrow"/>
                <a:cs typeface="Arial Narrow"/>
                <a:sym typeface="Arial Narrow"/>
              </a:rPr>
              <a:t>Ultra-Violet Imager (UVI) volume was reduced to allow space sharing with a reserved instrument (XI), while maintaining the same specifications as EAC-1.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9"/>
          <p:cNvSpPr txBox="1"/>
          <p:nvPr/>
        </p:nvSpPr>
        <p:spPr>
          <a:xfrm>
            <a:off x="1028700" y="1083697"/>
            <a:ext cx="1891865"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Narrow"/>
                <a:ea typeface="Arial Narrow"/>
                <a:cs typeface="Arial Narrow"/>
                <a:sym typeface="Arial Narrow"/>
              </a:rPr>
              <a:t>Initial EAC-2 Concept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9"/>
          <p:cNvSpPr txBox="1"/>
          <p:nvPr/>
        </p:nvSpPr>
        <p:spPr>
          <a:xfrm>
            <a:off x="8269705" y="914420"/>
            <a:ext cx="2061783"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Narrow"/>
                <a:ea typeface="Arial Narrow"/>
                <a:cs typeface="Arial Narrow"/>
                <a:sym typeface="Arial Narrow"/>
              </a:rPr>
              <a:t>Current EAC-2 Concept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08" name="Google Shape;208;p9"/>
          <p:cNvPicPr preferRelativeResize="0"/>
          <p:nvPr/>
        </p:nvPicPr>
        <p:blipFill rotWithShape="1">
          <a:blip r:embed="rId5">
            <a:alphaModFix/>
          </a:blip>
          <a:srcRect/>
          <a:stretch/>
        </p:blipFill>
        <p:spPr>
          <a:xfrm>
            <a:off x="485775" y="1467769"/>
            <a:ext cx="3600061" cy="2028359"/>
          </a:xfrm>
          <a:prstGeom prst="rect">
            <a:avLst/>
          </a:prstGeom>
          <a:noFill/>
          <a:ln>
            <a:noFill/>
          </a:ln>
        </p:spPr>
      </p:pic>
      <p:sp>
        <p:nvSpPr>
          <p:cNvPr id="209" name="Google Shape;209;p9"/>
          <p:cNvSpPr/>
          <p:nvPr/>
        </p:nvSpPr>
        <p:spPr>
          <a:xfrm>
            <a:off x="4805663" y="1938272"/>
            <a:ext cx="1490883" cy="840441"/>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Helvetica Neue"/>
              <a:buNone/>
              <a:tabLst/>
              <a:defRPr/>
            </a:pPr>
            <a:endParaRPr kumimoji="0" sz="1000" b="1" i="0" u="none" strike="noStrike" kern="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210" name="Google Shape;210;p9"/>
          <p:cNvSpPr/>
          <p:nvPr/>
        </p:nvSpPr>
        <p:spPr>
          <a:xfrm>
            <a:off x="10802368" y="3046977"/>
            <a:ext cx="1139301" cy="584775"/>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Narrow"/>
              <a:buNone/>
              <a:tabLst/>
              <a:defRPr/>
            </a:pPr>
            <a:r>
              <a:rPr kumimoji="0" lang="en-US" sz="1600" b="1" i="0" u="none" strike="noStrike" kern="0" cap="none" spc="0" normalizeH="0" baseline="0" noProof="0">
                <a:ln>
                  <a:noFill/>
                </a:ln>
                <a:solidFill>
                  <a:srgbClr val="000000"/>
                </a:solidFill>
                <a:effectLst/>
                <a:uLnTx/>
                <a:uFillTx/>
                <a:latin typeface="Arial Narrow"/>
                <a:ea typeface="Arial Narrow"/>
                <a:cs typeface="Arial Narrow"/>
                <a:sym typeface="Arial Narrow"/>
              </a:rPr>
              <a:t>EAC2, view along Z</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9"/>
          <p:cNvSpPr txBox="1"/>
          <p:nvPr/>
        </p:nvSpPr>
        <p:spPr>
          <a:xfrm>
            <a:off x="9641593" y="3170088"/>
            <a:ext cx="38985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CI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9"/>
          <p:cNvSpPr txBox="1"/>
          <p:nvPr/>
        </p:nvSpPr>
        <p:spPr>
          <a:xfrm>
            <a:off x="7808780" y="4790342"/>
            <a:ext cx="537327"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HRI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txBox="1"/>
          <p:nvPr/>
        </p:nvSpPr>
        <p:spPr>
          <a:xfrm>
            <a:off x="11372019" y="4730989"/>
            <a:ext cx="526106"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UVI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XI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txBox="1"/>
          <p:nvPr/>
        </p:nvSpPr>
        <p:spPr>
          <a:xfrm>
            <a:off x="8406137" y="5943560"/>
            <a:ext cx="4026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GI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txBox="1"/>
          <p:nvPr/>
        </p:nvSpPr>
        <p:spPr>
          <a:xfrm>
            <a:off x="10815244" y="5943560"/>
            <a:ext cx="4026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GI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0"/>
          <p:cNvSpPr txBox="1">
            <a:spLocks noGrp="1"/>
          </p:cNvSpPr>
          <p:nvPr>
            <p:ph type="body" idx="1"/>
          </p:nvPr>
        </p:nvSpPr>
        <p:spPr>
          <a:xfrm>
            <a:off x="369989" y="964016"/>
            <a:ext cx="6947869" cy="248968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en-US" sz="1600" b="0"/>
              <a:t>The mechanical team has developed their deployable barrel concept to fit within the Launcher Volumes.</a:t>
            </a:r>
            <a:endParaRPr/>
          </a:p>
          <a:p>
            <a:pPr marL="742950" lvl="1" indent="-285750" algn="l" rtl="0">
              <a:spcBef>
                <a:spcPts val="640"/>
              </a:spcBef>
              <a:spcAft>
                <a:spcPts val="0"/>
              </a:spcAft>
              <a:buSzPts val="1200"/>
              <a:buChar char="■"/>
            </a:pPr>
            <a:r>
              <a:rPr lang="en-US" sz="1600" b="0"/>
              <a:t>The barrel consists of two concentric solid cylinders.  One cylinder deploys along the telescope boresight, with unfolding petals at the end to form a “scarf”.</a:t>
            </a:r>
            <a:endParaRPr/>
          </a:p>
          <a:p>
            <a:pPr marL="742950" lvl="1" indent="-285750" algn="l" rtl="0">
              <a:spcBef>
                <a:spcPts val="560"/>
              </a:spcBef>
              <a:spcAft>
                <a:spcPts val="0"/>
              </a:spcAft>
              <a:buSzPts val="1200"/>
              <a:buChar char="■"/>
            </a:pPr>
            <a:r>
              <a:rPr lang="en-US" sz="1600" b="0"/>
              <a:t>Deployed configuration on the right</a:t>
            </a:r>
            <a:endParaRPr/>
          </a:p>
          <a:p>
            <a:pPr marL="742950" lvl="1" indent="-285750" algn="l" rtl="0">
              <a:spcBef>
                <a:spcPts val="560"/>
              </a:spcBef>
              <a:spcAft>
                <a:spcPts val="0"/>
              </a:spcAft>
              <a:buSzPts val="1200"/>
              <a:buChar char="■"/>
            </a:pPr>
            <a:r>
              <a:rPr lang="en-US" sz="1600" b="0"/>
              <a:t>Stowed configuration on the lower left.</a:t>
            </a:r>
            <a:endParaRPr/>
          </a:p>
          <a:p>
            <a:pPr marL="342900" lvl="0" indent="-342900" algn="l" rtl="0">
              <a:spcBef>
                <a:spcPts val="880"/>
              </a:spcBef>
              <a:spcAft>
                <a:spcPts val="0"/>
              </a:spcAft>
              <a:buSzPts val="1600"/>
              <a:buChar char="●"/>
            </a:pPr>
            <a:r>
              <a:rPr lang="en-US" sz="1600" b="0"/>
              <a:t>Working with the thermal and optical teams on selecting barrel material </a:t>
            </a:r>
            <a:endParaRPr/>
          </a:p>
        </p:txBody>
      </p:sp>
      <p:sp>
        <p:nvSpPr>
          <p:cNvPr id="222" name="Google Shape;222;p10"/>
          <p:cNvSpPr txBox="1">
            <a:spLocks noGrp="1"/>
          </p:cNvSpPr>
          <p:nvPr>
            <p:ph type="title"/>
          </p:nvPr>
        </p:nvSpPr>
        <p:spPr>
          <a:xfrm>
            <a:off x="1219201" y="152399"/>
            <a:ext cx="10460882" cy="51402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EAC-2 Design Status (2 of 4)</a:t>
            </a:r>
            <a:endParaRPr/>
          </a:p>
        </p:txBody>
      </p:sp>
      <p:pic>
        <p:nvPicPr>
          <p:cNvPr id="223" name="Google Shape;223;p10"/>
          <p:cNvPicPr preferRelativeResize="0"/>
          <p:nvPr/>
        </p:nvPicPr>
        <p:blipFill rotWithShape="1">
          <a:blip r:embed="rId3">
            <a:alphaModFix/>
          </a:blip>
          <a:srcRect b="44016"/>
          <a:stretch/>
        </p:blipFill>
        <p:spPr>
          <a:xfrm rot="-5400000">
            <a:off x="8038779" y="3346770"/>
            <a:ext cx="2766220" cy="3810496"/>
          </a:xfrm>
          <a:prstGeom prst="rect">
            <a:avLst/>
          </a:prstGeom>
          <a:noFill/>
          <a:ln>
            <a:noFill/>
          </a:ln>
        </p:spPr>
      </p:pic>
      <p:pic>
        <p:nvPicPr>
          <p:cNvPr id="224" name="Google Shape;224;p10"/>
          <p:cNvPicPr preferRelativeResize="0"/>
          <p:nvPr/>
        </p:nvPicPr>
        <p:blipFill rotWithShape="1">
          <a:blip r:embed="rId4">
            <a:alphaModFix/>
          </a:blip>
          <a:srcRect/>
          <a:stretch/>
        </p:blipFill>
        <p:spPr>
          <a:xfrm>
            <a:off x="7479468" y="1595553"/>
            <a:ext cx="4712532" cy="2180841"/>
          </a:xfrm>
          <a:prstGeom prst="rect">
            <a:avLst/>
          </a:prstGeom>
          <a:noFill/>
          <a:ln>
            <a:noFill/>
          </a:ln>
        </p:spPr>
      </p:pic>
      <p:pic>
        <p:nvPicPr>
          <p:cNvPr id="225" name="Google Shape;225;p10"/>
          <p:cNvPicPr preferRelativeResize="0"/>
          <p:nvPr/>
        </p:nvPicPr>
        <p:blipFill rotWithShape="1">
          <a:blip r:embed="rId5">
            <a:alphaModFix/>
          </a:blip>
          <a:srcRect/>
          <a:stretch/>
        </p:blipFill>
        <p:spPr>
          <a:xfrm>
            <a:off x="1864693" y="4059074"/>
            <a:ext cx="4231307" cy="2315256"/>
          </a:xfrm>
          <a:prstGeom prst="rect">
            <a:avLst/>
          </a:prstGeom>
          <a:noFill/>
          <a:ln>
            <a:noFill/>
          </a:ln>
        </p:spPr>
      </p:pic>
      <p:sp>
        <p:nvSpPr>
          <p:cNvPr id="226" name="Google Shape;226;p10"/>
          <p:cNvSpPr txBox="1"/>
          <p:nvPr/>
        </p:nvSpPr>
        <p:spPr>
          <a:xfrm>
            <a:off x="3213279" y="3751297"/>
            <a:ext cx="2042547"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Stowed Configuration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10"/>
          <p:cNvSpPr txBox="1"/>
          <p:nvPr/>
        </p:nvSpPr>
        <p:spPr>
          <a:xfrm>
            <a:off x="8635190" y="1153138"/>
            <a:ext cx="2210862"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Deployed Configuration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52FB9-7758-674A-A525-A749C219EF7E}"/>
              </a:ext>
            </a:extLst>
          </p:cNvPr>
          <p:cNvSpPr>
            <a:spLocks noGrp="1"/>
          </p:cNvSpPr>
          <p:nvPr>
            <p:ph type="title"/>
          </p:nvPr>
        </p:nvSpPr>
        <p:spPr/>
        <p:txBody>
          <a:bodyPr>
            <a:normAutofit/>
          </a:bodyPr>
          <a:lstStyle/>
          <a:p>
            <a:r>
              <a:rPr lang="en-US" dirty="0"/>
              <a:t>Astro2020 Science Themes</a:t>
            </a:r>
          </a:p>
        </p:txBody>
      </p:sp>
      <p:sp>
        <p:nvSpPr>
          <p:cNvPr id="3" name="Slide Number Placeholder 2">
            <a:extLst>
              <a:ext uri="{FF2B5EF4-FFF2-40B4-BE49-F238E27FC236}">
                <a16:creationId xmlns:a16="http://schemas.microsoft.com/office/drawing/2014/main" id="{83E5E928-C25F-114C-8CE6-F89F35B26412}"/>
              </a:ext>
            </a:extLst>
          </p:cNvPr>
          <p:cNvSpPr>
            <a:spLocks noGrp="1"/>
          </p:cNvSpPr>
          <p:nvPr>
            <p:ph type="sldNum" sz="quarter" idx="12"/>
          </p:nvPr>
        </p:nvSpPr>
        <p:spPr/>
        <p:txBody>
          <a:bodyPr/>
          <a:lstStyle/>
          <a:p>
            <a:fld id="{7C7D5180-BC79-4C48-932E-FF7E99C798B2}" type="slidenum">
              <a:rPr lang="en-US" smtClean="0"/>
              <a:t>3</a:t>
            </a:fld>
            <a:endParaRPr lang="en-US" dirty="0"/>
          </a:p>
        </p:txBody>
      </p:sp>
      <p:grpSp>
        <p:nvGrpSpPr>
          <p:cNvPr id="15" name="Group 14">
            <a:extLst>
              <a:ext uri="{FF2B5EF4-FFF2-40B4-BE49-F238E27FC236}">
                <a16:creationId xmlns:a16="http://schemas.microsoft.com/office/drawing/2014/main" id="{CF5E781E-2872-9E24-7711-F59AEDFDBF2A}"/>
              </a:ext>
            </a:extLst>
          </p:cNvPr>
          <p:cNvGrpSpPr/>
          <p:nvPr/>
        </p:nvGrpSpPr>
        <p:grpSpPr>
          <a:xfrm>
            <a:off x="416243" y="1188720"/>
            <a:ext cx="4862579" cy="5524065"/>
            <a:chOff x="157096" y="1188720"/>
            <a:chExt cx="4862579" cy="5524065"/>
          </a:xfrm>
        </p:grpSpPr>
        <p:sp>
          <p:nvSpPr>
            <p:cNvPr id="10" name="Rectangle 9">
              <a:extLst>
                <a:ext uri="{FF2B5EF4-FFF2-40B4-BE49-F238E27FC236}">
                  <a16:creationId xmlns:a16="http://schemas.microsoft.com/office/drawing/2014/main" id="{E1ED4B20-E01A-EE49-8465-981C5561773F}"/>
                </a:ext>
              </a:extLst>
            </p:cNvPr>
            <p:cNvSpPr/>
            <p:nvPr/>
          </p:nvSpPr>
          <p:spPr>
            <a:xfrm>
              <a:off x="157096" y="1188720"/>
              <a:ext cx="4862579" cy="5524065"/>
            </a:xfrm>
            <a:prstGeom prst="rect">
              <a:avLst/>
            </a:prstGeom>
            <a:noFill/>
            <a:ln>
              <a:solidFill>
                <a:schemeClr val="accent6"/>
              </a:solidFill>
            </a:ln>
            <a:effectLst>
              <a:glow rad="190500">
                <a:schemeClr val="tx2">
                  <a:lumMod val="90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FFD6"/>
                </a:solidFill>
              </a:endParaRPr>
            </a:p>
          </p:txBody>
        </p:sp>
        <p:pic>
          <p:nvPicPr>
            <p:cNvPr id="4" name="Picture 3">
              <a:extLst>
                <a:ext uri="{FF2B5EF4-FFF2-40B4-BE49-F238E27FC236}">
                  <a16:creationId xmlns:a16="http://schemas.microsoft.com/office/drawing/2014/main" id="{28FDD775-4FCA-D943-9620-17451AC25631}"/>
                </a:ext>
              </a:extLst>
            </p:cNvPr>
            <p:cNvPicPr>
              <a:picLocks noChangeAspect="1"/>
            </p:cNvPicPr>
            <p:nvPr/>
          </p:nvPicPr>
          <p:blipFill rotWithShape="1">
            <a:blip r:embed="rId3"/>
            <a:srcRect b="10360"/>
            <a:stretch/>
          </p:blipFill>
          <p:spPr>
            <a:xfrm>
              <a:off x="297113" y="2119750"/>
              <a:ext cx="4582544" cy="4451983"/>
            </a:xfrm>
            <a:prstGeom prst="rect">
              <a:avLst/>
            </a:prstGeom>
          </p:spPr>
        </p:pic>
        <p:sp>
          <p:nvSpPr>
            <p:cNvPr id="7" name="Content Placeholder 2">
              <a:extLst>
                <a:ext uri="{FF2B5EF4-FFF2-40B4-BE49-F238E27FC236}">
                  <a16:creationId xmlns:a16="http://schemas.microsoft.com/office/drawing/2014/main" id="{74C82F56-6949-F547-9DAC-A4B818BC2A01}"/>
                </a:ext>
              </a:extLst>
            </p:cNvPr>
            <p:cNvSpPr txBox="1">
              <a:spLocks/>
            </p:cNvSpPr>
            <p:nvPr/>
          </p:nvSpPr>
          <p:spPr>
            <a:xfrm>
              <a:off x="297113" y="1192152"/>
              <a:ext cx="4582544" cy="881552"/>
            </a:xfrm>
            <a:prstGeom prst="rect">
              <a:avLst/>
            </a:prstGeom>
          </p:spPr>
          <p:txBody>
            <a:bodyPr vert="horz" wrap="square" lIns="156746" tIns="78373" rIns="156746" bIns="78373" rtlCol="0">
              <a:spAutoFit/>
            </a:bodyPr>
            <a:lstStyle>
              <a:lvl1pPr marL="0" indent="0" algn="l" defTabSz="373213" rtl="0" eaLnBrk="1" latinLnBrk="0" hangingPunct="1">
                <a:spcBef>
                  <a:spcPct val="20000"/>
                </a:spcBef>
                <a:buFont typeface="Arial"/>
                <a:buNone/>
                <a:defRPr sz="2800" kern="1200">
                  <a:solidFill>
                    <a:schemeClr val="tx1"/>
                  </a:solidFill>
                  <a:latin typeface="Avenir Next" panose="020B0503020202020204" pitchFamily="34" charset="0"/>
                  <a:ea typeface="+mn-ea"/>
                  <a:cs typeface="+mn-cs"/>
                </a:defRPr>
              </a:lvl1pPr>
              <a:lvl2pPr marL="606472" indent="-233258" algn="l" defTabSz="373213" rtl="0" eaLnBrk="1" latinLnBrk="0" hangingPunct="1">
                <a:spcBef>
                  <a:spcPct val="20000"/>
                </a:spcBef>
                <a:buFont typeface="Arial"/>
                <a:buChar char="–"/>
                <a:defRPr sz="2400" kern="1200">
                  <a:solidFill>
                    <a:schemeClr val="tx1"/>
                  </a:solidFill>
                  <a:latin typeface="Avenir Next" panose="020B0503020202020204" pitchFamily="34" charset="0"/>
                  <a:ea typeface="+mn-ea"/>
                  <a:cs typeface="+mn-cs"/>
                </a:defRPr>
              </a:lvl2pPr>
              <a:lvl3pPr marL="933033" indent="-186607" algn="l" defTabSz="373213" rtl="0" eaLnBrk="1" latinLnBrk="0" hangingPunct="1">
                <a:spcBef>
                  <a:spcPct val="20000"/>
                </a:spcBef>
                <a:buFont typeface="Arial"/>
                <a:buChar char="•"/>
                <a:defRPr sz="2400" kern="1200">
                  <a:solidFill>
                    <a:schemeClr val="tx1"/>
                  </a:solidFill>
                  <a:latin typeface="Avenir Next" panose="020B0503020202020204" pitchFamily="34" charset="0"/>
                  <a:ea typeface="+mn-ea"/>
                  <a:cs typeface="+mn-cs"/>
                </a:defRPr>
              </a:lvl3pPr>
              <a:lvl4pPr marL="1306247" indent="-186607" algn="l" defTabSz="373213" rtl="0" eaLnBrk="1" latinLnBrk="0" hangingPunct="1">
                <a:spcBef>
                  <a:spcPct val="20000"/>
                </a:spcBef>
                <a:buFont typeface="Arial"/>
                <a:buChar char="–"/>
                <a:defRPr sz="1800" kern="1200">
                  <a:solidFill>
                    <a:schemeClr val="tx1"/>
                  </a:solidFill>
                  <a:latin typeface="Avenir Next" panose="020B0503020202020204" pitchFamily="34" charset="0"/>
                  <a:ea typeface="+mn-ea"/>
                  <a:cs typeface="+mn-cs"/>
                </a:defRPr>
              </a:lvl4pPr>
              <a:lvl5pPr marL="1679460" indent="-186607" algn="l" defTabSz="373213" rtl="0" eaLnBrk="1" latinLnBrk="0" hangingPunct="1">
                <a:spcBef>
                  <a:spcPct val="20000"/>
                </a:spcBef>
                <a:buFont typeface="Arial"/>
                <a:buChar char="»"/>
                <a:defRPr sz="1800" kern="1200">
                  <a:solidFill>
                    <a:schemeClr val="tx1"/>
                  </a:solidFill>
                  <a:latin typeface="Avenir Next" panose="020B0503020202020204" pitchFamily="34" charset="0"/>
                  <a:ea typeface="+mn-ea"/>
                  <a:cs typeface="+mn-cs"/>
                </a:defRPr>
              </a:lvl5pPr>
              <a:lvl6pPr marL="2052673" indent="-186607" algn="l" defTabSz="373213" rtl="0" eaLnBrk="1" latinLnBrk="0" hangingPunct="1">
                <a:spcBef>
                  <a:spcPct val="20000"/>
                </a:spcBef>
                <a:buFont typeface="Arial"/>
                <a:buChar char="•"/>
                <a:defRPr sz="1619" kern="1200">
                  <a:solidFill>
                    <a:schemeClr val="tx1"/>
                  </a:solidFill>
                  <a:latin typeface="+mn-lt"/>
                  <a:ea typeface="+mn-ea"/>
                  <a:cs typeface="+mn-cs"/>
                </a:defRPr>
              </a:lvl6pPr>
              <a:lvl7pPr marL="2425887" indent="-186607" algn="l" defTabSz="373213" rtl="0" eaLnBrk="1" latinLnBrk="0" hangingPunct="1">
                <a:spcBef>
                  <a:spcPct val="20000"/>
                </a:spcBef>
                <a:buFont typeface="Arial"/>
                <a:buChar char="•"/>
                <a:defRPr sz="1619" kern="1200">
                  <a:solidFill>
                    <a:schemeClr val="tx1"/>
                  </a:solidFill>
                  <a:latin typeface="+mn-lt"/>
                  <a:ea typeface="+mn-ea"/>
                  <a:cs typeface="+mn-cs"/>
                </a:defRPr>
              </a:lvl7pPr>
              <a:lvl8pPr marL="2799100" indent="-186607" algn="l" defTabSz="373213" rtl="0" eaLnBrk="1" latinLnBrk="0" hangingPunct="1">
                <a:spcBef>
                  <a:spcPct val="20000"/>
                </a:spcBef>
                <a:buFont typeface="Arial"/>
                <a:buChar char="•"/>
                <a:defRPr sz="1619" kern="1200">
                  <a:solidFill>
                    <a:schemeClr val="tx1"/>
                  </a:solidFill>
                  <a:latin typeface="+mn-lt"/>
                  <a:ea typeface="+mn-ea"/>
                  <a:cs typeface="+mn-cs"/>
                </a:defRPr>
              </a:lvl8pPr>
              <a:lvl9pPr marL="3172313" indent="-186607" algn="l" defTabSz="373213" rtl="0" eaLnBrk="1" latinLnBrk="0" hangingPunct="1">
                <a:spcBef>
                  <a:spcPct val="20000"/>
                </a:spcBef>
                <a:buFont typeface="Arial"/>
                <a:buChar char="•"/>
                <a:defRPr sz="1619" kern="1200">
                  <a:solidFill>
                    <a:schemeClr val="tx1"/>
                  </a:solidFill>
                  <a:latin typeface="+mn-lt"/>
                  <a:ea typeface="+mn-ea"/>
                  <a:cs typeface="+mn-cs"/>
                </a:defRPr>
              </a:lvl9pPr>
            </a:lstStyle>
            <a:p>
              <a:pPr algn="ctr">
                <a:lnSpc>
                  <a:spcPct val="120000"/>
                </a:lnSpc>
                <a:spcBef>
                  <a:spcPts val="0"/>
                </a:spcBef>
              </a:pPr>
              <a:r>
                <a:rPr lang="en-US" sz="2000" b="1" dirty="0">
                  <a:solidFill>
                    <a:schemeClr val="tx2"/>
                  </a:solidFill>
                  <a:effectLst>
                    <a:outerShdw blurRad="50800" dist="38100" dir="2700000" algn="tl" rotWithShape="0">
                      <a:prstClr val="black">
                        <a:alpha val="40000"/>
                      </a:prstClr>
                    </a:outerShdw>
                  </a:effectLst>
                  <a:latin typeface="Avenir Next Condensed Demi Bold" panose="020B0506020202020204" pitchFamily="34" charset="0"/>
                </a:rPr>
                <a:t>Worlds and Suns in Context: </a:t>
              </a:r>
            </a:p>
            <a:p>
              <a:pPr algn="ctr">
                <a:lnSpc>
                  <a:spcPct val="120000"/>
                </a:lnSpc>
                <a:spcBef>
                  <a:spcPts val="0"/>
                </a:spcBef>
              </a:pPr>
              <a:r>
                <a:rPr lang="en-US" sz="2000" b="1" dirty="0">
                  <a:solidFill>
                    <a:schemeClr val="tx2"/>
                  </a:solidFill>
                  <a:effectLst>
                    <a:outerShdw blurRad="50800" dist="38100" dir="2700000" algn="tl" rotWithShape="0">
                      <a:prstClr val="black">
                        <a:alpha val="40000"/>
                      </a:prstClr>
                    </a:outerShdw>
                  </a:effectLst>
                  <a:latin typeface="Avenir Next Condensed Demi Bold" panose="020B0506020202020204" pitchFamily="34" charset="0"/>
                </a:rPr>
                <a:t>Pathways to Habitable Planets</a:t>
              </a:r>
              <a:endParaRPr lang="en-US" sz="1800" b="1" dirty="0">
                <a:solidFill>
                  <a:schemeClr val="tx2"/>
                </a:solidFill>
                <a:effectLst>
                  <a:outerShdw blurRad="50800" dist="38100" dir="2700000" algn="tl" rotWithShape="0">
                    <a:prstClr val="black">
                      <a:alpha val="40000"/>
                    </a:prstClr>
                  </a:outerShdw>
                </a:effectLst>
                <a:latin typeface="Avenir Next Condensed Demi Bold" panose="020B0506020202020204" pitchFamily="34" charset="0"/>
              </a:endParaRPr>
            </a:p>
          </p:txBody>
        </p:sp>
      </p:grpSp>
      <p:grpSp>
        <p:nvGrpSpPr>
          <p:cNvPr id="16" name="Group 15">
            <a:extLst>
              <a:ext uri="{FF2B5EF4-FFF2-40B4-BE49-F238E27FC236}">
                <a16:creationId xmlns:a16="http://schemas.microsoft.com/office/drawing/2014/main" id="{86C7F5C8-D78D-6C64-A584-66830D67F2AB}"/>
              </a:ext>
            </a:extLst>
          </p:cNvPr>
          <p:cNvGrpSpPr/>
          <p:nvPr/>
        </p:nvGrpSpPr>
        <p:grpSpPr>
          <a:xfrm>
            <a:off x="5491030" y="3786705"/>
            <a:ext cx="6217920" cy="2926080"/>
            <a:chOff x="5491030" y="3786705"/>
            <a:chExt cx="6217920" cy="2926080"/>
          </a:xfrm>
        </p:grpSpPr>
        <p:sp>
          <p:nvSpPr>
            <p:cNvPr id="17" name="Rectangle 16">
              <a:extLst>
                <a:ext uri="{FF2B5EF4-FFF2-40B4-BE49-F238E27FC236}">
                  <a16:creationId xmlns:a16="http://schemas.microsoft.com/office/drawing/2014/main" id="{9DA68C0C-F444-0345-90DD-BA384131FE6A}"/>
                </a:ext>
              </a:extLst>
            </p:cNvPr>
            <p:cNvSpPr/>
            <p:nvPr/>
          </p:nvSpPr>
          <p:spPr>
            <a:xfrm>
              <a:off x="5491030" y="3786705"/>
              <a:ext cx="6217920" cy="2926080"/>
            </a:xfrm>
            <a:prstGeom prst="rect">
              <a:avLst/>
            </a:prstGeom>
            <a:noFill/>
            <a:ln>
              <a:solidFill>
                <a:schemeClr val="accent4">
                  <a:lumMod val="40000"/>
                  <a:lumOff val="60000"/>
                </a:schemeClr>
              </a:solidFill>
            </a:ln>
            <a:effectLst>
              <a:glow rad="1905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753735BC-C79E-8245-8448-65B626D65440}"/>
                </a:ext>
              </a:extLst>
            </p:cNvPr>
            <p:cNvSpPr txBox="1">
              <a:spLocks/>
            </p:cNvSpPr>
            <p:nvPr/>
          </p:nvSpPr>
          <p:spPr>
            <a:xfrm>
              <a:off x="5536750" y="3786705"/>
              <a:ext cx="6126480" cy="512220"/>
            </a:xfrm>
            <a:prstGeom prst="rect">
              <a:avLst/>
            </a:prstGeom>
          </p:spPr>
          <p:txBody>
            <a:bodyPr vert="horz" wrap="square" lIns="156746" tIns="78373" rIns="156746" bIns="78373" rtlCol="0">
              <a:spAutoFit/>
            </a:bodyPr>
            <a:lstStyle>
              <a:lvl1pPr marL="0" indent="0" algn="l" defTabSz="373213" rtl="0" eaLnBrk="1" latinLnBrk="0" hangingPunct="1">
                <a:spcBef>
                  <a:spcPct val="20000"/>
                </a:spcBef>
                <a:buFont typeface="Arial"/>
                <a:buNone/>
                <a:defRPr sz="2800" kern="1200">
                  <a:solidFill>
                    <a:schemeClr val="tx1"/>
                  </a:solidFill>
                  <a:latin typeface="Avenir Next" panose="020B0503020202020204" pitchFamily="34" charset="0"/>
                  <a:ea typeface="+mn-ea"/>
                  <a:cs typeface="+mn-cs"/>
                </a:defRPr>
              </a:lvl1pPr>
              <a:lvl2pPr marL="606472" indent="-233258" algn="l" defTabSz="373213" rtl="0" eaLnBrk="1" latinLnBrk="0" hangingPunct="1">
                <a:spcBef>
                  <a:spcPct val="20000"/>
                </a:spcBef>
                <a:buFont typeface="Arial"/>
                <a:buChar char="–"/>
                <a:defRPr sz="2400" kern="1200">
                  <a:solidFill>
                    <a:schemeClr val="tx1"/>
                  </a:solidFill>
                  <a:latin typeface="Avenir Next" panose="020B0503020202020204" pitchFamily="34" charset="0"/>
                  <a:ea typeface="+mn-ea"/>
                  <a:cs typeface="+mn-cs"/>
                </a:defRPr>
              </a:lvl2pPr>
              <a:lvl3pPr marL="933033" indent="-186607" algn="l" defTabSz="373213" rtl="0" eaLnBrk="1" latinLnBrk="0" hangingPunct="1">
                <a:spcBef>
                  <a:spcPct val="20000"/>
                </a:spcBef>
                <a:buFont typeface="Arial"/>
                <a:buChar char="•"/>
                <a:defRPr sz="2400" kern="1200">
                  <a:solidFill>
                    <a:schemeClr val="tx1"/>
                  </a:solidFill>
                  <a:latin typeface="Avenir Next" panose="020B0503020202020204" pitchFamily="34" charset="0"/>
                  <a:ea typeface="+mn-ea"/>
                  <a:cs typeface="+mn-cs"/>
                </a:defRPr>
              </a:lvl3pPr>
              <a:lvl4pPr marL="1306247" indent="-186607" algn="l" defTabSz="373213" rtl="0" eaLnBrk="1" latinLnBrk="0" hangingPunct="1">
                <a:spcBef>
                  <a:spcPct val="20000"/>
                </a:spcBef>
                <a:buFont typeface="Arial"/>
                <a:buChar char="–"/>
                <a:defRPr sz="1800" kern="1200">
                  <a:solidFill>
                    <a:schemeClr val="tx1"/>
                  </a:solidFill>
                  <a:latin typeface="Avenir Next" panose="020B0503020202020204" pitchFamily="34" charset="0"/>
                  <a:ea typeface="+mn-ea"/>
                  <a:cs typeface="+mn-cs"/>
                </a:defRPr>
              </a:lvl4pPr>
              <a:lvl5pPr marL="1679460" indent="-186607" algn="l" defTabSz="373213" rtl="0" eaLnBrk="1" latinLnBrk="0" hangingPunct="1">
                <a:spcBef>
                  <a:spcPct val="20000"/>
                </a:spcBef>
                <a:buFont typeface="Arial"/>
                <a:buChar char="»"/>
                <a:defRPr sz="1800" kern="1200">
                  <a:solidFill>
                    <a:schemeClr val="tx1"/>
                  </a:solidFill>
                  <a:latin typeface="Avenir Next" panose="020B0503020202020204" pitchFamily="34" charset="0"/>
                  <a:ea typeface="+mn-ea"/>
                  <a:cs typeface="+mn-cs"/>
                </a:defRPr>
              </a:lvl5pPr>
              <a:lvl6pPr marL="2052673" indent="-186607" algn="l" defTabSz="373213" rtl="0" eaLnBrk="1" latinLnBrk="0" hangingPunct="1">
                <a:spcBef>
                  <a:spcPct val="20000"/>
                </a:spcBef>
                <a:buFont typeface="Arial"/>
                <a:buChar char="•"/>
                <a:defRPr sz="1619" kern="1200">
                  <a:solidFill>
                    <a:schemeClr val="tx1"/>
                  </a:solidFill>
                  <a:latin typeface="+mn-lt"/>
                  <a:ea typeface="+mn-ea"/>
                  <a:cs typeface="+mn-cs"/>
                </a:defRPr>
              </a:lvl6pPr>
              <a:lvl7pPr marL="2425887" indent="-186607" algn="l" defTabSz="373213" rtl="0" eaLnBrk="1" latinLnBrk="0" hangingPunct="1">
                <a:spcBef>
                  <a:spcPct val="20000"/>
                </a:spcBef>
                <a:buFont typeface="Arial"/>
                <a:buChar char="•"/>
                <a:defRPr sz="1619" kern="1200">
                  <a:solidFill>
                    <a:schemeClr val="tx1"/>
                  </a:solidFill>
                  <a:latin typeface="+mn-lt"/>
                  <a:ea typeface="+mn-ea"/>
                  <a:cs typeface="+mn-cs"/>
                </a:defRPr>
              </a:lvl7pPr>
              <a:lvl8pPr marL="2799100" indent="-186607" algn="l" defTabSz="373213" rtl="0" eaLnBrk="1" latinLnBrk="0" hangingPunct="1">
                <a:spcBef>
                  <a:spcPct val="20000"/>
                </a:spcBef>
                <a:buFont typeface="Arial"/>
                <a:buChar char="•"/>
                <a:defRPr sz="1619" kern="1200">
                  <a:solidFill>
                    <a:schemeClr val="tx1"/>
                  </a:solidFill>
                  <a:latin typeface="+mn-lt"/>
                  <a:ea typeface="+mn-ea"/>
                  <a:cs typeface="+mn-cs"/>
                </a:defRPr>
              </a:lvl8pPr>
              <a:lvl9pPr marL="3172313" indent="-186607" algn="l" defTabSz="373213" rtl="0" eaLnBrk="1" latinLnBrk="0" hangingPunct="1">
                <a:spcBef>
                  <a:spcPct val="20000"/>
                </a:spcBef>
                <a:buFont typeface="Arial"/>
                <a:buChar char="•"/>
                <a:defRPr sz="1619" kern="1200">
                  <a:solidFill>
                    <a:schemeClr val="tx1"/>
                  </a:solidFill>
                  <a:latin typeface="+mn-lt"/>
                  <a:ea typeface="+mn-ea"/>
                  <a:cs typeface="+mn-cs"/>
                </a:defRPr>
              </a:lvl9pPr>
            </a:lstStyle>
            <a:p>
              <a:pPr marL="80916" indent="-312738" algn="ctr">
                <a:lnSpc>
                  <a:spcPct val="120000"/>
                </a:lnSpc>
                <a:spcBef>
                  <a:spcPts val="0"/>
                </a:spcBef>
              </a:pPr>
              <a:r>
                <a:rPr lang="en-US" sz="2000" b="1" dirty="0">
                  <a:solidFill>
                    <a:schemeClr val="accent4">
                      <a:lumMod val="20000"/>
                      <a:lumOff val="80000"/>
                    </a:schemeClr>
                  </a:solidFill>
                  <a:latin typeface="Avenir Next Condensed Demi Bold" panose="020B0506020202020204" pitchFamily="34" charset="0"/>
                </a:rPr>
                <a:t>Cosmic Ecosystems: Unveiling the Drivers of Galaxy Growth </a:t>
              </a:r>
            </a:p>
          </p:txBody>
        </p:sp>
        <p:pic>
          <p:nvPicPr>
            <p:cNvPr id="11" name="Picture 10" descr="Fig 3.2-1_Lifecycle_updated_3_8.jpg">
              <a:extLst>
                <a:ext uri="{FF2B5EF4-FFF2-40B4-BE49-F238E27FC236}">
                  <a16:creationId xmlns:a16="http://schemas.microsoft.com/office/drawing/2014/main" id="{2F8474B6-E608-D8A7-EB90-23D089ACEE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153"/>
            <a:stretch/>
          </p:blipFill>
          <p:spPr>
            <a:xfrm>
              <a:off x="6839206" y="4300372"/>
              <a:ext cx="3521568" cy="2286000"/>
            </a:xfrm>
            <a:prstGeom prst="rect">
              <a:avLst/>
            </a:prstGeom>
          </p:spPr>
        </p:pic>
      </p:grpSp>
      <p:sp>
        <p:nvSpPr>
          <p:cNvPr id="6" name="TextBox 5">
            <a:extLst>
              <a:ext uri="{FF2B5EF4-FFF2-40B4-BE49-F238E27FC236}">
                <a16:creationId xmlns:a16="http://schemas.microsoft.com/office/drawing/2014/main" id="{845C753F-4293-6B51-597D-9B5BE54C1C24}"/>
              </a:ext>
            </a:extLst>
          </p:cNvPr>
          <p:cNvSpPr txBox="1"/>
          <p:nvPr/>
        </p:nvSpPr>
        <p:spPr>
          <a:xfrm>
            <a:off x="6519305" y="1948219"/>
            <a:ext cx="4545924" cy="584775"/>
          </a:xfrm>
          <a:prstGeom prst="rect">
            <a:avLst/>
          </a:prstGeom>
          <a:noFill/>
          <a:effectLst/>
        </p:spPr>
        <p:txBody>
          <a:bodyPr wrap="none" rtlCol="0">
            <a:spAutoFit/>
          </a:bodyPr>
          <a:lstStyle/>
          <a:p>
            <a:r>
              <a:rPr lang="en-US" sz="3200" cap="small" dirty="0">
                <a:effectLst>
                  <a:outerShdw blurRad="50800" dist="38100" dir="2700000" algn="tl" rotWithShape="0">
                    <a:prstClr val="black">
                      <a:alpha val="40000"/>
                    </a:prstClr>
                  </a:outerShdw>
                </a:effectLst>
                <a:latin typeface="Avenir Next Condensed Medium" panose="020B0506020202020204" pitchFamily="34" charset="0"/>
              </a:rPr>
              <a:t>Habitable Worlds Observatory</a:t>
            </a:r>
          </a:p>
        </p:txBody>
      </p:sp>
      <p:cxnSp>
        <p:nvCxnSpPr>
          <p:cNvPr id="20" name="Straight Arrow Connector 19">
            <a:extLst>
              <a:ext uri="{FF2B5EF4-FFF2-40B4-BE49-F238E27FC236}">
                <a16:creationId xmlns:a16="http://schemas.microsoft.com/office/drawing/2014/main" id="{9886A989-8AD1-D95A-9E67-2275771EFD35}"/>
              </a:ext>
            </a:extLst>
          </p:cNvPr>
          <p:cNvCxnSpPr/>
          <p:nvPr/>
        </p:nvCxnSpPr>
        <p:spPr>
          <a:xfrm>
            <a:off x="5278822" y="2219586"/>
            <a:ext cx="1005840" cy="0"/>
          </a:xfrm>
          <a:prstGeom prst="straightConnector1">
            <a:avLst/>
          </a:prstGeom>
          <a:ln w="38100">
            <a:solidFill>
              <a:schemeClr val="accent6"/>
            </a:solidFill>
            <a:tailEnd type="triangle"/>
          </a:ln>
          <a:effectLst>
            <a:glow rad="63500">
              <a:schemeClr val="tx2">
                <a:lumMod val="90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2A8DD4C7-AEB8-8807-26CF-1C6A29BE49F1}"/>
              </a:ext>
            </a:extLst>
          </p:cNvPr>
          <p:cNvCxnSpPr>
            <a:cxnSpLocks/>
          </p:cNvCxnSpPr>
          <p:nvPr/>
        </p:nvCxnSpPr>
        <p:spPr>
          <a:xfrm flipV="1">
            <a:off x="8599990" y="2602192"/>
            <a:ext cx="0" cy="1188720"/>
          </a:xfrm>
          <a:prstGeom prst="straightConnector1">
            <a:avLst/>
          </a:prstGeom>
          <a:ln w="38100">
            <a:solidFill>
              <a:schemeClr val="accent4">
                <a:lumMod val="40000"/>
                <a:lumOff val="60000"/>
              </a:schemeClr>
            </a:solidFill>
            <a:tailEnd type="triangle"/>
          </a:ln>
          <a:effectLst>
            <a:glow rad="63500">
              <a:schemeClr val="accent4">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3615F38D-EBC6-B045-C4D5-A1D1EB276B24}"/>
              </a:ext>
            </a:extLst>
          </p:cNvPr>
          <p:cNvGrpSpPr/>
          <p:nvPr/>
        </p:nvGrpSpPr>
        <p:grpSpPr>
          <a:xfrm>
            <a:off x="7502710" y="278130"/>
            <a:ext cx="4206240" cy="1543676"/>
            <a:chOff x="7502710" y="278130"/>
            <a:chExt cx="4206240" cy="1543676"/>
          </a:xfrm>
        </p:grpSpPr>
        <p:sp>
          <p:nvSpPr>
            <p:cNvPr id="9" name="TextBox 8">
              <a:extLst>
                <a:ext uri="{FF2B5EF4-FFF2-40B4-BE49-F238E27FC236}">
                  <a16:creationId xmlns:a16="http://schemas.microsoft.com/office/drawing/2014/main" id="{0E6A7E86-C82F-A607-EDA6-B7F34F5C51D1}"/>
                </a:ext>
              </a:extLst>
            </p:cNvPr>
            <p:cNvSpPr txBox="1"/>
            <p:nvPr/>
          </p:nvSpPr>
          <p:spPr>
            <a:xfrm>
              <a:off x="8822859" y="1184710"/>
              <a:ext cx="1565942" cy="461665"/>
            </a:xfrm>
            <a:prstGeom prst="rect">
              <a:avLst/>
            </a:prstGeom>
            <a:noFill/>
          </p:spPr>
          <p:txBody>
            <a:bodyPr wrap="none" rtlCol="0">
              <a:spAutoFit/>
            </a:bodyPr>
            <a:lstStyle/>
            <a:p>
              <a:r>
                <a:rPr lang="en-US" sz="2400" dirty="0">
                  <a:latin typeface="Avenir Next Condensed" panose="020B0506020202020204" pitchFamily="34" charset="0"/>
                </a:rPr>
                <a:t>Dark Matter?</a:t>
              </a:r>
            </a:p>
          </p:txBody>
        </p:sp>
        <p:sp>
          <p:nvSpPr>
            <p:cNvPr id="12" name="Rectangle 11">
              <a:extLst>
                <a:ext uri="{FF2B5EF4-FFF2-40B4-BE49-F238E27FC236}">
                  <a16:creationId xmlns:a16="http://schemas.microsoft.com/office/drawing/2014/main" id="{A29A90D6-AC0A-47B8-4523-9750D03E188D}"/>
                </a:ext>
              </a:extLst>
            </p:cNvPr>
            <p:cNvSpPr/>
            <p:nvPr/>
          </p:nvSpPr>
          <p:spPr>
            <a:xfrm>
              <a:off x="7502710" y="278130"/>
              <a:ext cx="4206240" cy="1543676"/>
            </a:xfrm>
            <a:prstGeom prst="rect">
              <a:avLst/>
            </a:prstGeom>
            <a:noFill/>
            <a:ln>
              <a:solidFill>
                <a:srgbClr val="A5A5E8"/>
              </a:solidFill>
            </a:ln>
            <a:effectLst>
              <a:glow rad="190500">
                <a:srgbClr val="7030A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3F0DF8E0-AC95-7F41-1EE5-238CC5F4E8AA}"/>
                </a:ext>
              </a:extLst>
            </p:cNvPr>
            <p:cNvSpPr txBox="1">
              <a:spLocks/>
            </p:cNvSpPr>
            <p:nvPr/>
          </p:nvSpPr>
          <p:spPr>
            <a:xfrm>
              <a:off x="7548430" y="279815"/>
              <a:ext cx="4114800" cy="881552"/>
            </a:xfrm>
            <a:prstGeom prst="rect">
              <a:avLst/>
            </a:prstGeom>
          </p:spPr>
          <p:txBody>
            <a:bodyPr vert="horz" wrap="square" lIns="156746" tIns="78373" rIns="156746" bIns="78373" rtlCol="0">
              <a:spAutoFit/>
            </a:bodyPr>
            <a:lstStyle>
              <a:lvl1pPr marL="0" indent="0" algn="l" defTabSz="373213" rtl="0" eaLnBrk="1" latinLnBrk="0" hangingPunct="1">
                <a:spcBef>
                  <a:spcPct val="20000"/>
                </a:spcBef>
                <a:buFont typeface="Arial"/>
                <a:buNone/>
                <a:defRPr sz="2800" kern="1200">
                  <a:solidFill>
                    <a:schemeClr val="tx1"/>
                  </a:solidFill>
                  <a:latin typeface="Avenir Next" panose="020B0503020202020204" pitchFamily="34" charset="0"/>
                  <a:ea typeface="+mn-ea"/>
                  <a:cs typeface="+mn-cs"/>
                </a:defRPr>
              </a:lvl1pPr>
              <a:lvl2pPr marL="606472" indent="-233258" algn="l" defTabSz="373213" rtl="0" eaLnBrk="1" latinLnBrk="0" hangingPunct="1">
                <a:spcBef>
                  <a:spcPct val="20000"/>
                </a:spcBef>
                <a:buFont typeface="Arial"/>
                <a:buChar char="–"/>
                <a:defRPr sz="2400" kern="1200">
                  <a:solidFill>
                    <a:schemeClr val="tx1"/>
                  </a:solidFill>
                  <a:latin typeface="Avenir Next" panose="020B0503020202020204" pitchFamily="34" charset="0"/>
                  <a:ea typeface="+mn-ea"/>
                  <a:cs typeface="+mn-cs"/>
                </a:defRPr>
              </a:lvl2pPr>
              <a:lvl3pPr marL="933033" indent="-186607" algn="l" defTabSz="373213" rtl="0" eaLnBrk="1" latinLnBrk="0" hangingPunct="1">
                <a:spcBef>
                  <a:spcPct val="20000"/>
                </a:spcBef>
                <a:buFont typeface="Arial"/>
                <a:buChar char="•"/>
                <a:defRPr sz="2400" kern="1200">
                  <a:solidFill>
                    <a:schemeClr val="tx1"/>
                  </a:solidFill>
                  <a:latin typeface="Avenir Next" panose="020B0503020202020204" pitchFamily="34" charset="0"/>
                  <a:ea typeface="+mn-ea"/>
                  <a:cs typeface="+mn-cs"/>
                </a:defRPr>
              </a:lvl3pPr>
              <a:lvl4pPr marL="1306247" indent="-186607" algn="l" defTabSz="373213" rtl="0" eaLnBrk="1" latinLnBrk="0" hangingPunct="1">
                <a:spcBef>
                  <a:spcPct val="20000"/>
                </a:spcBef>
                <a:buFont typeface="Arial"/>
                <a:buChar char="–"/>
                <a:defRPr sz="1800" kern="1200">
                  <a:solidFill>
                    <a:schemeClr val="tx1"/>
                  </a:solidFill>
                  <a:latin typeface="Avenir Next" panose="020B0503020202020204" pitchFamily="34" charset="0"/>
                  <a:ea typeface="+mn-ea"/>
                  <a:cs typeface="+mn-cs"/>
                </a:defRPr>
              </a:lvl4pPr>
              <a:lvl5pPr marL="1679460" indent="-186607" algn="l" defTabSz="373213" rtl="0" eaLnBrk="1" latinLnBrk="0" hangingPunct="1">
                <a:spcBef>
                  <a:spcPct val="20000"/>
                </a:spcBef>
                <a:buFont typeface="Arial"/>
                <a:buChar char="»"/>
                <a:defRPr sz="1800" kern="1200">
                  <a:solidFill>
                    <a:schemeClr val="tx1"/>
                  </a:solidFill>
                  <a:latin typeface="Avenir Next" panose="020B0503020202020204" pitchFamily="34" charset="0"/>
                  <a:ea typeface="+mn-ea"/>
                  <a:cs typeface="+mn-cs"/>
                </a:defRPr>
              </a:lvl5pPr>
              <a:lvl6pPr marL="2052673" indent="-186607" algn="l" defTabSz="373213" rtl="0" eaLnBrk="1" latinLnBrk="0" hangingPunct="1">
                <a:spcBef>
                  <a:spcPct val="20000"/>
                </a:spcBef>
                <a:buFont typeface="Arial"/>
                <a:buChar char="•"/>
                <a:defRPr sz="1619" kern="1200">
                  <a:solidFill>
                    <a:schemeClr val="tx1"/>
                  </a:solidFill>
                  <a:latin typeface="+mn-lt"/>
                  <a:ea typeface="+mn-ea"/>
                  <a:cs typeface="+mn-cs"/>
                </a:defRPr>
              </a:lvl6pPr>
              <a:lvl7pPr marL="2425887" indent="-186607" algn="l" defTabSz="373213" rtl="0" eaLnBrk="1" latinLnBrk="0" hangingPunct="1">
                <a:spcBef>
                  <a:spcPct val="20000"/>
                </a:spcBef>
                <a:buFont typeface="Arial"/>
                <a:buChar char="•"/>
                <a:defRPr sz="1619" kern="1200">
                  <a:solidFill>
                    <a:schemeClr val="tx1"/>
                  </a:solidFill>
                  <a:latin typeface="+mn-lt"/>
                  <a:ea typeface="+mn-ea"/>
                  <a:cs typeface="+mn-cs"/>
                </a:defRPr>
              </a:lvl7pPr>
              <a:lvl8pPr marL="2799100" indent="-186607" algn="l" defTabSz="373213" rtl="0" eaLnBrk="1" latinLnBrk="0" hangingPunct="1">
                <a:spcBef>
                  <a:spcPct val="20000"/>
                </a:spcBef>
                <a:buFont typeface="Arial"/>
                <a:buChar char="•"/>
                <a:defRPr sz="1619" kern="1200">
                  <a:solidFill>
                    <a:schemeClr val="tx1"/>
                  </a:solidFill>
                  <a:latin typeface="+mn-lt"/>
                  <a:ea typeface="+mn-ea"/>
                  <a:cs typeface="+mn-cs"/>
                </a:defRPr>
              </a:lvl8pPr>
              <a:lvl9pPr marL="3172313" indent="-186607" algn="l" defTabSz="373213" rtl="0" eaLnBrk="1" latinLnBrk="0" hangingPunct="1">
                <a:spcBef>
                  <a:spcPct val="20000"/>
                </a:spcBef>
                <a:buFont typeface="Arial"/>
                <a:buChar char="•"/>
                <a:defRPr sz="1619" kern="1200">
                  <a:solidFill>
                    <a:schemeClr val="tx1"/>
                  </a:solidFill>
                  <a:latin typeface="+mn-lt"/>
                  <a:ea typeface="+mn-ea"/>
                  <a:cs typeface="+mn-cs"/>
                </a:defRPr>
              </a:lvl9pPr>
            </a:lstStyle>
            <a:p>
              <a:pPr algn="ctr">
                <a:lnSpc>
                  <a:spcPct val="120000"/>
                </a:lnSpc>
                <a:spcBef>
                  <a:spcPts val="0"/>
                </a:spcBef>
              </a:pPr>
              <a:r>
                <a:rPr lang="en-US" sz="2000" b="1" dirty="0">
                  <a:solidFill>
                    <a:srgbClr val="A5A5E8"/>
                  </a:solidFill>
                  <a:effectLst>
                    <a:outerShdw blurRad="50800" dist="38100" dir="2700000" algn="tl" rotWithShape="0">
                      <a:prstClr val="black">
                        <a:alpha val="40000"/>
                      </a:prstClr>
                    </a:outerShdw>
                  </a:effectLst>
                  <a:latin typeface="Avenir Next Condensed Demi Bold" panose="020B0506020202020204" pitchFamily="34" charset="0"/>
                </a:rPr>
                <a:t>New Messengers &amp; New Physics: </a:t>
              </a:r>
            </a:p>
            <a:p>
              <a:pPr algn="ctr">
                <a:lnSpc>
                  <a:spcPct val="120000"/>
                </a:lnSpc>
                <a:spcBef>
                  <a:spcPts val="0"/>
                </a:spcBef>
              </a:pPr>
              <a:r>
                <a:rPr lang="en-US" sz="2000" b="1" dirty="0">
                  <a:solidFill>
                    <a:srgbClr val="A5A5E8"/>
                  </a:solidFill>
                  <a:effectLst>
                    <a:outerShdw blurRad="50800" dist="38100" dir="2700000" algn="tl" rotWithShape="0">
                      <a:prstClr val="black">
                        <a:alpha val="40000"/>
                      </a:prstClr>
                    </a:outerShdw>
                  </a:effectLst>
                  <a:latin typeface="Avenir Next Condensed Demi Bold" panose="020B0506020202020204" pitchFamily="34" charset="0"/>
                </a:rPr>
                <a:t>New Windows on the Dynamic Universe</a:t>
              </a:r>
            </a:p>
          </p:txBody>
        </p:sp>
      </p:grpSp>
      <p:sp>
        <p:nvSpPr>
          <p:cNvPr id="14" name="Date Placeholder 13">
            <a:extLst>
              <a:ext uri="{FF2B5EF4-FFF2-40B4-BE49-F238E27FC236}">
                <a16:creationId xmlns:a16="http://schemas.microsoft.com/office/drawing/2014/main" id="{A4DA5CA7-498F-C0CE-3ECD-6CDD8F71A7FE}"/>
              </a:ext>
            </a:extLst>
          </p:cNvPr>
          <p:cNvSpPr>
            <a:spLocks noGrp="1"/>
          </p:cNvSpPr>
          <p:nvPr>
            <p:ph type="dt" sz="half" idx="10"/>
          </p:nvPr>
        </p:nvSpPr>
        <p:spPr/>
        <p:txBody>
          <a:bodyPr/>
          <a:lstStyle/>
          <a:p>
            <a:fld id="{55D671B9-37CE-0A46-95F4-D2902CF4AE1A}" type="datetime1">
              <a:rPr lang="en-US" smtClean="0"/>
              <a:t>2/19/25</a:t>
            </a:fld>
            <a:endParaRPr lang="en-US"/>
          </a:p>
        </p:txBody>
      </p:sp>
    </p:spTree>
    <p:extLst>
      <p:ext uri="{BB962C8B-B14F-4D97-AF65-F5344CB8AC3E}">
        <p14:creationId xmlns:p14="http://schemas.microsoft.com/office/powerpoint/2010/main" val="167323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1"/>
          <p:cNvSpPr txBox="1">
            <a:spLocks noGrp="1"/>
          </p:cNvSpPr>
          <p:nvPr>
            <p:ph type="title"/>
          </p:nvPr>
        </p:nvSpPr>
        <p:spPr>
          <a:xfrm>
            <a:off x="1219201" y="152399"/>
            <a:ext cx="10460882" cy="51402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EAC-2 Design Status (3 of 4)</a:t>
            </a:r>
            <a:endParaRPr/>
          </a:p>
        </p:txBody>
      </p:sp>
      <p:sp>
        <p:nvSpPr>
          <p:cNvPr id="233" name="Google Shape;233;p11"/>
          <p:cNvSpPr txBox="1">
            <a:spLocks noGrp="1"/>
          </p:cNvSpPr>
          <p:nvPr>
            <p:ph type="body" idx="1"/>
          </p:nvPr>
        </p:nvSpPr>
        <p:spPr>
          <a:xfrm>
            <a:off x="546099" y="1041400"/>
            <a:ext cx="5514721" cy="511131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Char char="●"/>
            </a:pPr>
            <a:r>
              <a:rPr lang="en-US" sz="1600" b="0"/>
              <a:t>A design lien was accepted in order to change the “scarf” angle to 38 degrees to provide micrometeor protection to the secondary mirror while avoiding interference between the upper forward petals and the launcher.  (See figure on the right)</a:t>
            </a:r>
            <a:endParaRPr/>
          </a:p>
          <a:p>
            <a:pPr marL="742950" lvl="1" indent="-285750" algn="l" rtl="0">
              <a:spcBef>
                <a:spcPts val="640"/>
              </a:spcBef>
              <a:spcAft>
                <a:spcPts val="0"/>
              </a:spcAft>
              <a:buSzPts val="1200"/>
              <a:buChar char="■"/>
            </a:pPr>
            <a:r>
              <a:rPr lang="en-US" sz="1600" b="0"/>
              <a:t>This would decrease maximum pitch angle toward the sun from 45 degrees to 36 degree with the maximum 22.5 degree roll angle. </a:t>
            </a:r>
            <a:endParaRPr/>
          </a:p>
          <a:p>
            <a:pPr marL="742950" lvl="1" indent="-285750" algn="l" rtl="0">
              <a:spcBef>
                <a:spcPts val="560"/>
              </a:spcBef>
              <a:spcAft>
                <a:spcPts val="0"/>
              </a:spcAft>
              <a:buSzPts val="1200"/>
              <a:buChar char="■"/>
            </a:pPr>
            <a:r>
              <a:rPr lang="en-US" sz="1600" b="0"/>
              <a:t>If this becomes a significant impact to science there are multiple ways to correct, but they would consume an inordinate amount of schedule.  </a:t>
            </a:r>
            <a:endParaRPr/>
          </a:p>
          <a:p>
            <a:pPr marL="742950" lvl="1" indent="-285750" algn="l" rtl="0">
              <a:spcBef>
                <a:spcPts val="560"/>
              </a:spcBef>
              <a:spcAft>
                <a:spcPts val="0"/>
              </a:spcAft>
              <a:buSzPts val="1200"/>
              <a:buChar char="■"/>
            </a:pPr>
            <a:r>
              <a:rPr lang="en-US" sz="1600" b="0"/>
              <a:t>MSE decided that these investigations could be delayed to future EAC studies at this time.</a:t>
            </a:r>
            <a:endParaRPr/>
          </a:p>
          <a:p>
            <a:pPr marL="1143000" lvl="2" indent="-228600" algn="l" rtl="0">
              <a:spcBef>
                <a:spcPts val="560"/>
              </a:spcBef>
              <a:spcAft>
                <a:spcPts val="0"/>
              </a:spcAft>
              <a:buSzPts val="1600"/>
              <a:buFont typeface="Helvetica Neue"/>
              <a:buChar char="•"/>
            </a:pPr>
            <a:r>
              <a:rPr lang="en-US" b="0"/>
              <a:t>Low level geometric investigations will be conducted to gain some insight into the sensitivities of some of these mitigations.</a:t>
            </a:r>
            <a:endParaRPr/>
          </a:p>
        </p:txBody>
      </p:sp>
      <p:pic>
        <p:nvPicPr>
          <p:cNvPr id="234" name="Google Shape;234;p11"/>
          <p:cNvPicPr preferRelativeResize="0"/>
          <p:nvPr/>
        </p:nvPicPr>
        <p:blipFill rotWithShape="1">
          <a:blip r:embed="rId3">
            <a:alphaModFix/>
          </a:blip>
          <a:srcRect/>
          <a:stretch/>
        </p:blipFill>
        <p:spPr>
          <a:xfrm>
            <a:off x="6472300" y="2523318"/>
            <a:ext cx="5401579" cy="2275261"/>
          </a:xfrm>
          <a:prstGeom prst="rect">
            <a:avLst/>
          </a:prstGeom>
          <a:noFill/>
          <a:ln>
            <a:noFill/>
          </a:ln>
        </p:spPr>
      </p:pic>
      <p:sp>
        <p:nvSpPr>
          <p:cNvPr id="235" name="Google Shape;235;p11"/>
          <p:cNvSpPr txBox="1"/>
          <p:nvPr/>
        </p:nvSpPr>
        <p:spPr>
          <a:xfrm>
            <a:off x="6959836" y="1397782"/>
            <a:ext cx="3712519"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Initial petal sizing leaves a portion of secondary mirror exposed to the micrometeor environment as shown in yellow.</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a:off x="7321731" y="2037806"/>
            <a:ext cx="803366" cy="796834"/>
          </a:xfrm>
          <a:custGeom>
            <a:avLst/>
            <a:gdLst/>
            <a:ahLst/>
            <a:cxnLst/>
            <a:rect l="l" t="t" r="r" b="b"/>
            <a:pathLst>
              <a:path w="803366" h="796834" extrusionOk="0">
                <a:moveTo>
                  <a:pt x="0" y="0"/>
                </a:moveTo>
                <a:lnTo>
                  <a:pt x="0" y="411480"/>
                </a:lnTo>
                <a:lnTo>
                  <a:pt x="803366" y="796834"/>
                </a:lnTo>
              </a:path>
            </a:pathLst>
          </a:custGeom>
          <a:noFill/>
          <a:ln w="25400" cap="flat" cmpd="sng">
            <a:solidFill>
              <a:srgbClr val="4E5E5F"/>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237" name="Google Shape;237;p11"/>
          <p:cNvSpPr txBox="1"/>
          <p:nvPr/>
        </p:nvSpPr>
        <p:spPr>
          <a:xfrm>
            <a:off x="8966904" y="2113057"/>
            <a:ext cx="2906975"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This exposure can be eliminated by extending the upper deployed petal shown in green.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txBox="1"/>
          <p:nvPr/>
        </p:nvSpPr>
        <p:spPr>
          <a:xfrm>
            <a:off x="8511881" y="5137052"/>
            <a:ext cx="2906975" cy="101566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The lower petal cannot grow due to fairing volume constraints.  Therefore increasing the upper petal and keeping the lower constant will decrease the “scarf” angle.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1"/>
          <p:cNvSpPr/>
          <p:nvPr/>
        </p:nvSpPr>
        <p:spPr>
          <a:xfrm>
            <a:off x="8536577" y="2403566"/>
            <a:ext cx="424543" cy="444137"/>
          </a:xfrm>
          <a:custGeom>
            <a:avLst/>
            <a:gdLst/>
            <a:ahLst/>
            <a:cxnLst/>
            <a:rect l="l" t="t" r="r" b="b"/>
            <a:pathLst>
              <a:path w="424543" h="444137" extrusionOk="0">
                <a:moveTo>
                  <a:pt x="424543" y="6531"/>
                </a:moveTo>
                <a:lnTo>
                  <a:pt x="182880" y="0"/>
                </a:lnTo>
                <a:lnTo>
                  <a:pt x="0" y="444137"/>
                </a:lnTo>
              </a:path>
            </a:pathLst>
          </a:custGeom>
          <a:noFill/>
          <a:ln w="25400" cap="flat" cmpd="sng">
            <a:solidFill>
              <a:srgbClr val="4E5E5F"/>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240" name="Google Shape;240;p11"/>
          <p:cNvSpPr/>
          <p:nvPr/>
        </p:nvSpPr>
        <p:spPr>
          <a:xfrm>
            <a:off x="7321731" y="4767943"/>
            <a:ext cx="1182189" cy="894806"/>
          </a:xfrm>
          <a:custGeom>
            <a:avLst/>
            <a:gdLst/>
            <a:ahLst/>
            <a:cxnLst/>
            <a:rect l="l" t="t" r="r" b="b"/>
            <a:pathLst>
              <a:path w="1182189" h="894806" extrusionOk="0">
                <a:moveTo>
                  <a:pt x="1182189" y="894806"/>
                </a:moveTo>
                <a:lnTo>
                  <a:pt x="822960" y="894806"/>
                </a:lnTo>
                <a:lnTo>
                  <a:pt x="0" y="0"/>
                </a:lnTo>
              </a:path>
            </a:pathLst>
          </a:custGeom>
          <a:noFill/>
          <a:ln w="25400" cap="flat" cmpd="sng">
            <a:solidFill>
              <a:srgbClr val="4E5E5F"/>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2"/>
          <p:cNvSpPr txBox="1">
            <a:spLocks noGrp="1"/>
          </p:cNvSpPr>
          <p:nvPr>
            <p:ph type="title"/>
          </p:nvPr>
        </p:nvSpPr>
        <p:spPr>
          <a:xfrm>
            <a:off x="1219201" y="152399"/>
            <a:ext cx="10460882" cy="51402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EAC-2 Design Status (4 of 4)</a:t>
            </a:r>
            <a:endParaRPr/>
          </a:p>
        </p:txBody>
      </p:sp>
      <p:pic>
        <p:nvPicPr>
          <p:cNvPr id="246" name="Google Shape;246;p12"/>
          <p:cNvPicPr preferRelativeResize="0"/>
          <p:nvPr/>
        </p:nvPicPr>
        <p:blipFill rotWithShape="1">
          <a:blip r:embed="rId3">
            <a:alphaModFix/>
          </a:blip>
          <a:srcRect/>
          <a:stretch/>
        </p:blipFill>
        <p:spPr>
          <a:xfrm>
            <a:off x="6834549" y="833570"/>
            <a:ext cx="4318640" cy="3050381"/>
          </a:xfrm>
          <a:prstGeom prst="rect">
            <a:avLst/>
          </a:prstGeom>
          <a:noFill/>
          <a:ln>
            <a:noFill/>
          </a:ln>
        </p:spPr>
      </p:pic>
      <p:sp>
        <p:nvSpPr>
          <p:cNvPr id="247" name="Google Shape;247;p12"/>
          <p:cNvSpPr txBox="1"/>
          <p:nvPr/>
        </p:nvSpPr>
        <p:spPr>
          <a:xfrm>
            <a:off x="209552" y="1041400"/>
            <a:ext cx="5826813" cy="548640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rgbClr val="BB0018"/>
              </a:buClr>
              <a:buSzPts val="1600"/>
              <a:buFont typeface="Noto Sans Symbols"/>
              <a:buChar char="●"/>
              <a:tabLst/>
              <a:defRPr/>
            </a:pPr>
            <a:r>
              <a:rPr kumimoji="0" lang="en-US" sz="16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Thermal model being built from supplied CAD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742950" marR="0" lvl="1" indent="-285750" algn="l" defTabSz="914400" rtl="0" eaLnBrk="1" fontAlgn="auto" latinLnBrk="0" hangingPunct="1">
              <a:lnSpc>
                <a:spcPct val="100000"/>
              </a:lnSpc>
              <a:spcBef>
                <a:spcPts val="640"/>
              </a:spcBef>
              <a:spcAft>
                <a:spcPts val="0"/>
              </a:spcAft>
              <a:buClr>
                <a:srgbClr val="BB0018"/>
              </a:buClr>
              <a:buSzPts val="1200"/>
              <a:buFont typeface="Noto Sans Symbols"/>
              <a:buChar char="■"/>
              <a:tabLst/>
              <a:defRPr/>
            </a:pPr>
            <a:r>
              <a:rPr kumimoji="0" lang="en-US" sz="16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Model will inform sink temperatures for the instruments and update radiator calculations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742950" marR="0" lvl="1" indent="-285750" algn="l" defTabSz="914400" rtl="0" eaLnBrk="1" fontAlgn="auto" latinLnBrk="0" hangingPunct="1">
              <a:lnSpc>
                <a:spcPct val="100000"/>
              </a:lnSpc>
              <a:spcBef>
                <a:spcPts val="560"/>
              </a:spcBef>
              <a:spcAft>
                <a:spcPts val="0"/>
              </a:spcAft>
              <a:buClr>
                <a:srgbClr val="BB0018"/>
              </a:buClr>
              <a:buSzPts val="1200"/>
              <a:buFont typeface="Noto Sans Symbols"/>
              <a:buChar char="■"/>
              <a:tabLst/>
              <a:defRPr/>
            </a:pPr>
            <a:r>
              <a:rPr kumimoji="0" lang="en-US" sz="16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Assume MBA interior is fully black for stray light consideration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143000" marR="0" lvl="2" indent="-228600" algn="l" defTabSz="914400" rtl="0" eaLnBrk="1" fontAlgn="auto" latinLnBrk="0" hangingPunct="1">
              <a:lnSpc>
                <a:spcPct val="100000"/>
              </a:lnSpc>
              <a:spcBef>
                <a:spcPts val="560"/>
              </a:spcBef>
              <a:spcAft>
                <a:spcPts val="0"/>
              </a:spcAft>
              <a:buClr>
                <a:srgbClr val="BB0018"/>
              </a:buClr>
              <a:buSzPts val="1400"/>
              <a:buFont typeface="Helvetica Neue"/>
              <a:buChar char="•"/>
              <a:tabLst/>
              <a:defRPr/>
            </a:pPr>
            <a:r>
              <a:rPr kumimoji="0" lang="en-US"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Final coating choice will depend on MBA material and be made after working with stray light expert from Roman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810"/>
              </a:spcBef>
              <a:spcAft>
                <a:spcPts val="0"/>
              </a:spcAft>
              <a:buClr>
                <a:srgbClr val="BB0018"/>
              </a:buClr>
              <a:buSzPts val="1600"/>
              <a:buFont typeface="Noto Sans Symbols"/>
              <a:buChar char="●"/>
              <a:tabLst/>
              <a:defRPr/>
            </a:pPr>
            <a:r>
              <a:rPr kumimoji="0" lang="en-US" sz="16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Additional alterations being made: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742950" marR="0" lvl="1" indent="-285750" algn="l" defTabSz="914400" rtl="0" eaLnBrk="1" fontAlgn="auto" latinLnBrk="0" hangingPunct="1">
              <a:lnSpc>
                <a:spcPct val="100000"/>
              </a:lnSpc>
              <a:spcBef>
                <a:spcPts val="640"/>
              </a:spcBef>
              <a:spcAft>
                <a:spcPts val="0"/>
              </a:spcAft>
              <a:buClr>
                <a:srgbClr val="BB0018"/>
              </a:buClr>
              <a:buSzPts val="1200"/>
              <a:buFont typeface="Noto Sans Symbols"/>
              <a:buChar char="■"/>
              <a:tabLst/>
              <a:defRPr/>
            </a:pPr>
            <a:r>
              <a:rPr kumimoji="0" lang="en-US" sz="16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Modifying MBA model to explore heating options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742950" marR="0" lvl="1" indent="-285750" algn="l" defTabSz="914400" rtl="0" eaLnBrk="1" fontAlgn="auto" latinLnBrk="0" hangingPunct="1">
              <a:lnSpc>
                <a:spcPct val="100000"/>
              </a:lnSpc>
              <a:spcBef>
                <a:spcPts val="560"/>
              </a:spcBef>
              <a:spcAft>
                <a:spcPts val="0"/>
              </a:spcAft>
              <a:buClr>
                <a:srgbClr val="BB0018"/>
              </a:buClr>
              <a:buSzPts val="1200"/>
              <a:buFont typeface="Noto Sans Symbols"/>
              <a:buChar char="■"/>
              <a:tabLst/>
              <a:defRPr/>
            </a:pPr>
            <a:r>
              <a:rPr kumimoji="0" lang="en-US" sz="16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Adjusting model to ensure cold biasing of the primary mirror heaters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742950" marR="0" lvl="1" indent="-285750" algn="l" defTabSz="914400" rtl="0" eaLnBrk="1" fontAlgn="auto" latinLnBrk="0" hangingPunct="1">
              <a:lnSpc>
                <a:spcPct val="100000"/>
              </a:lnSpc>
              <a:spcBef>
                <a:spcPts val="560"/>
              </a:spcBef>
              <a:spcAft>
                <a:spcPts val="0"/>
              </a:spcAft>
              <a:buClr>
                <a:srgbClr val="BB0018"/>
              </a:buClr>
              <a:buSzPts val="1200"/>
              <a:buFont typeface="Noto Sans Symbols"/>
              <a:buChar char="■"/>
              <a:tabLst/>
              <a:defRPr/>
            </a:pPr>
            <a:r>
              <a:rPr kumimoji="0" lang="en-US" sz="16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Required EAC2 area calculations are in-work</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880"/>
              </a:spcBef>
              <a:spcAft>
                <a:spcPts val="0"/>
              </a:spcAft>
              <a:buClr>
                <a:srgbClr val="BB0018"/>
              </a:buClr>
              <a:buSzPts val="1600"/>
              <a:buFont typeface="Noto Sans Symbols"/>
              <a:buChar char="●"/>
              <a:tabLst/>
              <a:defRPr/>
            </a:pPr>
            <a:r>
              <a:rPr kumimoji="0" lang="en-US" sz="16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Initial trade space to be explored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742950" marR="0" lvl="1" indent="-285750" algn="l" defTabSz="914400" rtl="0" eaLnBrk="1" fontAlgn="auto" latinLnBrk="0" hangingPunct="1">
              <a:lnSpc>
                <a:spcPct val="100000"/>
              </a:lnSpc>
              <a:spcBef>
                <a:spcPts val="640"/>
              </a:spcBef>
              <a:spcAft>
                <a:spcPts val="0"/>
              </a:spcAft>
              <a:buClr>
                <a:srgbClr val="BB0018"/>
              </a:buClr>
              <a:buSzPts val="1200"/>
              <a:buFont typeface="Noto Sans Symbols"/>
              <a:buChar char="■"/>
              <a:tabLst/>
              <a:defRPr/>
            </a:pPr>
            <a:r>
              <a:rPr kumimoji="0" lang="en-US" sz="16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Primary Mirror (PM) sink temps throughout the field of regard (FOR, fully passive)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742950" marR="0" lvl="1" indent="-285750" algn="l" defTabSz="914400" rtl="0" eaLnBrk="1" fontAlgn="auto" latinLnBrk="0" hangingPunct="1">
              <a:lnSpc>
                <a:spcPct val="100000"/>
              </a:lnSpc>
              <a:spcBef>
                <a:spcPts val="560"/>
              </a:spcBef>
              <a:spcAft>
                <a:spcPts val="0"/>
              </a:spcAft>
              <a:buClr>
                <a:srgbClr val="BB0018"/>
              </a:buClr>
              <a:buSzPts val="1200"/>
              <a:buFont typeface="Noto Sans Symbols"/>
              <a:buChar char="■"/>
              <a:tabLst/>
              <a:defRPr/>
            </a:pPr>
            <a:r>
              <a:rPr kumimoji="0" lang="en-US" sz="16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PM sink temps through FOR (active heating)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742950" marR="0" lvl="1" indent="-285750" algn="l" defTabSz="914400" rtl="0" eaLnBrk="1" fontAlgn="auto" latinLnBrk="0" hangingPunct="1">
              <a:lnSpc>
                <a:spcPct val="100000"/>
              </a:lnSpc>
              <a:spcBef>
                <a:spcPts val="560"/>
              </a:spcBef>
              <a:spcAft>
                <a:spcPts val="0"/>
              </a:spcAft>
              <a:buClr>
                <a:srgbClr val="BB0018"/>
              </a:buClr>
              <a:buSzPts val="1200"/>
              <a:buFont typeface="Noto Sans Symbols"/>
              <a:buChar char="■"/>
              <a:tabLst/>
              <a:defRPr/>
            </a:pPr>
            <a:r>
              <a:rPr kumimoji="0" lang="en-US" sz="16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Radiator sink temps (with revised bus)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742950" marR="0" lvl="1" indent="-209550" algn="l" defTabSz="914400" rtl="0" eaLnBrk="1" fontAlgn="auto" latinLnBrk="0" hangingPunct="1">
              <a:lnSpc>
                <a:spcPct val="100000"/>
              </a:lnSpc>
              <a:spcBef>
                <a:spcPts val="560"/>
              </a:spcBef>
              <a:spcAft>
                <a:spcPts val="0"/>
              </a:spcAft>
              <a:buClr>
                <a:srgbClr val="BB0018"/>
              </a:buClr>
              <a:buSzPts val="1200"/>
              <a:buFont typeface="Noto Sans Symbols"/>
              <a:buNone/>
              <a:tabLst/>
              <a:defRPr/>
            </a:pPr>
            <a:endParaRPr kumimoji="0" sz="16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grpSp>
        <p:nvGrpSpPr>
          <p:cNvPr id="248" name="Google Shape;248;p12"/>
          <p:cNvGrpSpPr/>
          <p:nvPr/>
        </p:nvGrpSpPr>
        <p:grpSpPr>
          <a:xfrm>
            <a:off x="6815667" y="3759200"/>
            <a:ext cx="5047830" cy="2722893"/>
            <a:chOff x="267208" y="393497"/>
            <a:chExt cx="8582707" cy="5540615"/>
          </a:xfrm>
        </p:grpSpPr>
        <p:pic>
          <p:nvPicPr>
            <p:cNvPr id="249" name="Google Shape;249;p12"/>
            <p:cNvPicPr preferRelativeResize="0"/>
            <p:nvPr/>
          </p:nvPicPr>
          <p:blipFill rotWithShape="1">
            <a:blip r:embed="rId4">
              <a:alphaModFix/>
            </a:blip>
            <a:srcRect/>
            <a:stretch/>
          </p:blipFill>
          <p:spPr>
            <a:xfrm>
              <a:off x="267208" y="401309"/>
              <a:ext cx="7048499" cy="4876800"/>
            </a:xfrm>
            <a:prstGeom prst="rect">
              <a:avLst/>
            </a:prstGeom>
            <a:noFill/>
            <a:ln>
              <a:noFill/>
            </a:ln>
          </p:spPr>
        </p:pic>
        <p:cxnSp>
          <p:nvCxnSpPr>
            <p:cNvPr id="250" name="Google Shape;250;p12"/>
            <p:cNvCxnSpPr/>
            <p:nvPr/>
          </p:nvCxnSpPr>
          <p:spPr>
            <a:xfrm flipH="1">
              <a:off x="5626100" y="863600"/>
              <a:ext cx="457200" cy="558800"/>
            </a:xfrm>
            <a:prstGeom prst="straightConnector1">
              <a:avLst/>
            </a:prstGeom>
            <a:noFill/>
            <a:ln w="9525" cap="flat" cmpd="sng">
              <a:solidFill>
                <a:schemeClr val="dk1"/>
              </a:solidFill>
              <a:prstDash val="solid"/>
              <a:round/>
              <a:headEnd type="none" w="sm" len="sm"/>
              <a:tailEnd type="triangle" w="med" len="med"/>
            </a:ln>
          </p:spPr>
        </p:cxnSp>
        <p:sp>
          <p:nvSpPr>
            <p:cNvPr id="251" name="Google Shape;251;p12"/>
            <p:cNvSpPr txBox="1"/>
            <p:nvPr/>
          </p:nvSpPr>
          <p:spPr>
            <a:xfrm>
              <a:off x="6110686" y="393497"/>
              <a:ext cx="1397000" cy="7692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CI Radiator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52" name="Google Shape;252;p12"/>
            <p:cNvCxnSpPr/>
            <p:nvPr/>
          </p:nvCxnSpPr>
          <p:spPr>
            <a:xfrm flipH="1">
              <a:off x="6984999" y="1641182"/>
              <a:ext cx="457200" cy="558800"/>
            </a:xfrm>
            <a:prstGeom prst="straightConnector1">
              <a:avLst/>
            </a:prstGeom>
            <a:noFill/>
            <a:ln w="9525" cap="flat" cmpd="sng">
              <a:solidFill>
                <a:schemeClr val="dk1"/>
              </a:solidFill>
              <a:prstDash val="solid"/>
              <a:round/>
              <a:headEnd type="none" w="sm" len="sm"/>
              <a:tailEnd type="triangle" w="med" len="med"/>
            </a:ln>
          </p:spPr>
        </p:cxnSp>
        <p:sp>
          <p:nvSpPr>
            <p:cNvPr id="253" name="Google Shape;253;p12"/>
            <p:cNvSpPr txBox="1"/>
            <p:nvPr/>
          </p:nvSpPr>
          <p:spPr>
            <a:xfrm>
              <a:off x="7452915" y="1302628"/>
              <a:ext cx="1397000" cy="7692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UVI Radiator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54" name="Google Shape;254;p12"/>
            <p:cNvCxnSpPr/>
            <p:nvPr/>
          </p:nvCxnSpPr>
          <p:spPr>
            <a:xfrm rot="10800000" flipH="1">
              <a:off x="3149600" y="4089400"/>
              <a:ext cx="558800" cy="474077"/>
            </a:xfrm>
            <a:prstGeom prst="straightConnector1">
              <a:avLst/>
            </a:prstGeom>
            <a:noFill/>
            <a:ln w="9525" cap="flat" cmpd="sng">
              <a:solidFill>
                <a:schemeClr val="dk1"/>
              </a:solidFill>
              <a:prstDash val="solid"/>
              <a:round/>
              <a:headEnd type="none" w="sm" len="sm"/>
              <a:tailEnd type="triangle" w="med" len="med"/>
            </a:ln>
          </p:spPr>
        </p:cxnSp>
        <p:sp>
          <p:nvSpPr>
            <p:cNvPr id="255" name="Google Shape;255;p12"/>
            <p:cNvSpPr txBox="1"/>
            <p:nvPr/>
          </p:nvSpPr>
          <p:spPr>
            <a:xfrm>
              <a:off x="1754868" y="4233071"/>
              <a:ext cx="1397000" cy="762918"/>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HRI Radiator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56" name="Google Shape;256;p12"/>
            <p:cNvCxnSpPr/>
            <p:nvPr/>
          </p:nvCxnSpPr>
          <p:spPr>
            <a:xfrm rot="10800000" flipH="1">
              <a:off x="3708401" y="4995989"/>
              <a:ext cx="551668" cy="494759"/>
            </a:xfrm>
            <a:prstGeom prst="straightConnector1">
              <a:avLst/>
            </a:prstGeom>
            <a:noFill/>
            <a:ln w="9525" cap="flat" cmpd="sng">
              <a:solidFill>
                <a:schemeClr val="dk1"/>
              </a:solidFill>
              <a:prstDash val="solid"/>
              <a:round/>
              <a:headEnd type="none" w="sm" len="sm"/>
              <a:tailEnd type="triangle" w="med" len="med"/>
            </a:ln>
          </p:spPr>
        </p:cxnSp>
        <p:sp>
          <p:nvSpPr>
            <p:cNvPr id="257" name="Google Shape;257;p12"/>
            <p:cNvSpPr txBox="1"/>
            <p:nvPr/>
          </p:nvSpPr>
          <p:spPr>
            <a:xfrm>
              <a:off x="2108201" y="5171194"/>
              <a:ext cx="1701800" cy="762918"/>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Guider-A Radiator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58" name="Google Shape;258;p12"/>
            <p:cNvCxnSpPr/>
            <p:nvPr/>
          </p:nvCxnSpPr>
          <p:spPr>
            <a:xfrm rot="10800000">
              <a:off x="6629400" y="4356268"/>
              <a:ext cx="355600" cy="371971"/>
            </a:xfrm>
            <a:prstGeom prst="straightConnector1">
              <a:avLst/>
            </a:prstGeom>
            <a:noFill/>
            <a:ln w="9525" cap="flat" cmpd="sng">
              <a:solidFill>
                <a:schemeClr val="dk1"/>
              </a:solidFill>
              <a:prstDash val="solid"/>
              <a:round/>
              <a:headEnd type="none" w="sm" len="sm"/>
              <a:tailEnd type="triangle" w="med" len="med"/>
            </a:ln>
          </p:spPr>
        </p:cxnSp>
        <p:sp>
          <p:nvSpPr>
            <p:cNvPr id="259" name="Google Shape;259;p12"/>
            <p:cNvSpPr txBox="1"/>
            <p:nvPr/>
          </p:nvSpPr>
          <p:spPr>
            <a:xfrm>
              <a:off x="6629400" y="4678115"/>
              <a:ext cx="2025590" cy="76291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Guider-B Radiator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0" name="Google Shape;260;p12"/>
          <p:cNvSpPr txBox="1"/>
          <p:nvPr/>
        </p:nvSpPr>
        <p:spPr>
          <a:xfrm>
            <a:off x="6449642" y="3595891"/>
            <a:ext cx="1725924"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Instrument Radiator Areas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2"/>
          <p:cNvSpPr txBox="1"/>
          <p:nvPr/>
        </p:nvSpPr>
        <p:spPr>
          <a:xfrm>
            <a:off x="6449642" y="964960"/>
            <a:ext cx="1725924"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Thermal Model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3"/>
          <p:cNvPicPr preferRelativeResize="0"/>
          <p:nvPr/>
        </p:nvPicPr>
        <p:blipFill rotWithShape="1">
          <a:blip r:embed="rId3">
            <a:alphaModFix/>
          </a:blip>
          <a:srcRect/>
          <a:stretch/>
        </p:blipFill>
        <p:spPr>
          <a:xfrm>
            <a:off x="10241535" y="882826"/>
            <a:ext cx="1707262" cy="2876877"/>
          </a:xfrm>
          <a:prstGeom prst="rect">
            <a:avLst/>
          </a:prstGeom>
          <a:noFill/>
          <a:ln>
            <a:noFill/>
          </a:ln>
        </p:spPr>
      </p:pic>
      <p:pic>
        <p:nvPicPr>
          <p:cNvPr id="267" name="Google Shape;267;p13"/>
          <p:cNvPicPr preferRelativeResize="0"/>
          <p:nvPr/>
        </p:nvPicPr>
        <p:blipFill rotWithShape="1">
          <a:blip r:embed="rId4">
            <a:alphaModFix/>
          </a:blip>
          <a:srcRect/>
          <a:stretch/>
        </p:blipFill>
        <p:spPr>
          <a:xfrm>
            <a:off x="6527775" y="3717861"/>
            <a:ext cx="3566832" cy="2939958"/>
          </a:xfrm>
          <a:prstGeom prst="rect">
            <a:avLst/>
          </a:prstGeom>
          <a:noFill/>
          <a:ln>
            <a:noFill/>
          </a:ln>
        </p:spPr>
      </p:pic>
      <p:pic>
        <p:nvPicPr>
          <p:cNvPr id="268" name="Google Shape;268;p13"/>
          <p:cNvPicPr preferRelativeResize="0"/>
          <p:nvPr/>
        </p:nvPicPr>
        <p:blipFill rotWithShape="1">
          <a:blip r:embed="rId5">
            <a:alphaModFix/>
          </a:blip>
          <a:srcRect/>
          <a:stretch/>
        </p:blipFill>
        <p:spPr>
          <a:xfrm>
            <a:off x="6301215" y="1115332"/>
            <a:ext cx="4158390" cy="2411866"/>
          </a:xfrm>
          <a:prstGeom prst="rect">
            <a:avLst/>
          </a:prstGeom>
          <a:noFill/>
          <a:ln>
            <a:noFill/>
          </a:ln>
        </p:spPr>
      </p:pic>
      <p:sp>
        <p:nvSpPr>
          <p:cNvPr id="269" name="Google Shape;269;p13"/>
          <p:cNvSpPr txBox="1">
            <a:spLocks noGrp="1"/>
          </p:cNvSpPr>
          <p:nvPr>
            <p:ph type="title"/>
          </p:nvPr>
        </p:nvSpPr>
        <p:spPr>
          <a:xfrm>
            <a:off x="1219201" y="152399"/>
            <a:ext cx="10460882" cy="51402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EAC-3 Design Status</a:t>
            </a:r>
            <a:endParaRPr/>
          </a:p>
        </p:txBody>
      </p:sp>
      <p:sp>
        <p:nvSpPr>
          <p:cNvPr id="270" name="Google Shape;270;p13"/>
          <p:cNvSpPr/>
          <p:nvPr/>
        </p:nvSpPr>
        <p:spPr>
          <a:xfrm>
            <a:off x="4094444" y="2029111"/>
            <a:ext cx="1476070" cy="840441"/>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Helvetica Neue"/>
              <a:buNone/>
              <a:tabLst/>
              <a:defRPr/>
            </a:pPr>
            <a:endParaRPr kumimoji="0" sz="1000" b="1" i="0" u="none" strike="noStrike" kern="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271" name="Google Shape;271;p13"/>
          <p:cNvSpPr txBox="1"/>
          <p:nvPr/>
        </p:nvSpPr>
        <p:spPr>
          <a:xfrm>
            <a:off x="175292" y="3517055"/>
            <a:ext cx="6490921" cy="3539430"/>
          </a:xfrm>
          <a:prstGeom prst="rect">
            <a:avLst/>
          </a:prstGeom>
          <a:noFill/>
          <a:ln>
            <a:noFill/>
          </a:ln>
        </p:spPr>
        <p:txBody>
          <a:bodyPr spcFirstLastPara="1" wrap="square" lIns="91425" tIns="45700" rIns="91425" bIns="45700" anchor="t" anchorCtr="0">
            <a:spAutoFit/>
          </a:bodyPr>
          <a:lstStyle/>
          <a:p>
            <a:pPr marL="112713" marR="0" lvl="0" indent="-112713"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1" i="0" u="none" strike="noStrike" kern="0" cap="none" spc="0" normalizeH="0" baseline="0" noProof="0">
                <a:ln>
                  <a:noFill/>
                </a:ln>
                <a:solidFill>
                  <a:srgbClr val="000000"/>
                </a:solidFill>
                <a:effectLst/>
                <a:uLnTx/>
                <a:uFillTx/>
                <a:latin typeface="Arial Narrow"/>
                <a:ea typeface="Arial Narrow"/>
                <a:cs typeface="Arial Narrow"/>
                <a:sym typeface="Arial Narrow"/>
              </a:rPr>
              <a:t>EAC-3 design is being worked in parallel with the EAC-2 Concept proceeding toward a freeze date in early Feb 2025.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69913" marR="0" lvl="1" indent="-112712"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000000"/>
                </a:solidFill>
                <a:effectLst/>
                <a:uLnTx/>
                <a:uFillTx/>
                <a:latin typeface="Arial Narrow"/>
                <a:ea typeface="Arial Narrow"/>
                <a:cs typeface="Arial Narrow"/>
                <a:sym typeface="Arial Narrow"/>
              </a:rPr>
              <a:t>The concept for the observatory are shown on the right leverages many features from EAC-1</a:t>
            </a:r>
            <a:r>
              <a:rPr kumimoji="0" lang="en-US" sz="1400" b="1" i="0" u="none" strike="noStrike" kern="0" cap="none" spc="0" normalizeH="0" baseline="0" noProof="0">
                <a:ln>
                  <a:noFill/>
                </a:ln>
                <a:solidFill>
                  <a:srgbClr val="000000"/>
                </a:solidFill>
                <a:effectLst/>
                <a:uLnTx/>
                <a:uFillTx/>
                <a:latin typeface="Arial Narrow"/>
                <a:ea typeface="Arial Narrow"/>
                <a:cs typeface="Arial Narrow"/>
                <a:sym typeface="Arial Narrow"/>
              </a:rPr>
              <a: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027113" marR="0" lvl="2" indent="-23812"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1" i="0" u="none" strike="noStrike" kern="0" cap="none" spc="0" normalizeH="0" baseline="0" noProof="0">
              <a:ln>
                <a:noFill/>
              </a:ln>
              <a:solidFill>
                <a:srgbClr val="000000"/>
              </a:solidFill>
              <a:effectLst/>
              <a:uLnTx/>
              <a:uFillTx/>
              <a:latin typeface="Arial Narrow"/>
              <a:ea typeface="Arial Narrow"/>
              <a:cs typeface="Arial Narrow"/>
              <a:sym typeface="Arial Narrow"/>
            </a:endParaRPr>
          </a:p>
          <a:p>
            <a:pPr marL="114300" marR="0" lvl="0" indent="-1143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1" i="0" u="none" strike="noStrike" kern="0" cap="none" spc="0" normalizeH="0" baseline="0" noProof="0">
                <a:ln>
                  <a:noFill/>
                </a:ln>
                <a:solidFill>
                  <a:srgbClr val="000000"/>
                </a:solidFill>
                <a:effectLst/>
                <a:uLnTx/>
                <a:uFillTx/>
                <a:latin typeface="Arial Narrow"/>
                <a:ea typeface="Arial Narrow"/>
                <a:cs typeface="Arial Narrow"/>
                <a:sym typeface="Arial Narrow"/>
              </a:rPr>
              <a:t>EAC3 packaging maturing (within SLS &amp; Starship fairings)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71500" marR="0" lvl="1" indent="-1143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000000"/>
                </a:solidFill>
                <a:effectLst/>
                <a:uLnTx/>
                <a:uFillTx/>
                <a:latin typeface="Arial Narrow"/>
                <a:ea typeface="Arial Narrow"/>
                <a:cs typeface="Arial Narrow"/>
                <a:sym typeface="Arial Narrow"/>
              </a:rPr>
              <a:t>PM backplane CAD driven by equations for stiffness maturing.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71500" marR="0" lvl="1" indent="-1143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000000"/>
                </a:solidFill>
                <a:effectLst/>
                <a:uLnTx/>
                <a:uFillTx/>
                <a:latin typeface="Arial Narrow"/>
                <a:ea typeface="Arial Narrow"/>
                <a:cs typeface="Arial Narrow"/>
                <a:sym typeface="Arial Narrow"/>
              </a:rPr>
              <a:t>Delta-frame interfaces to PMSA, BP starting to be conceptualized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71500" marR="0" lvl="1" indent="-1143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000000"/>
                </a:solidFill>
                <a:effectLst/>
                <a:uLnTx/>
                <a:uFillTx/>
                <a:latin typeface="Arial Narrow"/>
                <a:ea typeface="Arial Narrow"/>
                <a:cs typeface="Arial Narrow"/>
                <a:sym typeface="Arial Narrow"/>
              </a:rPr>
              <a:t>SMSS strut width exceeds optical goal of &lt;= 80 mm. Working on frequency assessment and CI performance impacts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71500" marR="0" lvl="1" indent="-254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Narrow"/>
              <a:ea typeface="Arial Narrow"/>
              <a:cs typeface="Arial Narrow"/>
              <a:sym typeface="Arial Narrow"/>
            </a:endParaRPr>
          </a:p>
          <a:p>
            <a:pPr marL="114300" marR="0" lvl="0" indent="-1143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1" i="0" u="none" strike="noStrike" kern="0" cap="none" spc="0" normalizeH="0" baseline="0" noProof="0">
                <a:ln>
                  <a:noFill/>
                </a:ln>
                <a:solidFill>
                  <a:srgbClr val="000000"/>
                </a:solidFill>
                <a:effectLst/>
                <a:uLnTx/>
                <a:uFillTx/>
                <a:latin typeface="Arial Narrow"/>
                <a:ea typeface="Arial Narrow"/>
                <a:cs typeface="Arial Narrow"/>
                <a:sym typeface="Arial Narrow"/>
              </a:rPr>
              <a:t>EAC3 aft optics (in “snout”) will require ”collimator” to provide acceptable light path through ~90° bend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71500" marR="0" lvl="2" indent="-1143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000000"/>
                </a:solidFill>
                <a:effectLst/>
                <a:uLnTx/>
                <a:uFillTx/>
                <a:latin typeface="Arial Narrow"/>
                <a:ea typeface="Arial Narrow"/>
                <a:cs typeface="Arial Narrow"/>
                <a:sym typeface="Arial Narrow"/>
              </a:rPr>
              <a:t>Will allow CI to be in high position to enable most advantageous thermal/radiator views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14300" marR="0" lvl="0" indent="-254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1" i="0" u="none" strike="noStrike" kern="0" cap="none" spc="0" normalizeH="0" baseline="0" noProof="0">
              <a:ln>
                <a:noFill/>
              </a:ln>
              <a:solidFill>
                <a:srgbClr val="000000"/>
              </a:solidFill>
              <a:effectLst/>
              <a:uLnTx/>
              <a:uFillTx/>
              <a:latin typeface="Arial Narrow"/>
              <a:ea typeface="Arial Narrow"/>
              <a:cs typeface="Arial Narrow"/>
              <a:sym typeface="Arial Narrow"/>
            </a:endParaRPr>
          </a:p>
          <a:p>
            <a:pPr marL="112713" marR="0" lvl="0" indent="-23812"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1" i="0" u="none" strike="noStrike" kern="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272" name="Google Shape;272;p13"/>
          <p:cNvSpPr txBox="1"/>
          <p:nvPr/>
        </p:nvSpPr>
        <p:spPr>
          <a:xfrm>
            <a:off x="1028700" y="1083697"/>
            <a:ext cx="1891865"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Narrow"/>
                <a:ea typeface="Arial Narrow"/>
                <a:cs typeface="Arial Narrow"/>
                <a:sym typeface="Arial Narrow"/>
              </a:rPr>
              <a:t>Initial EAC-3 Concept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13"/>
          <p:cNvSpPr txBox="1"/>
          <p:nvPr/>
        </p:nvSpPr>
        <p:spPr>
          <a:xfrm>
            <a:off x="7349518" y="1037229"/>
            <a:ext cx="2061783"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Narrow"/>
                <a:ea typeface="Arial Narrow"/>
                <a:cs typeface="Arial Narrow"/>
                <a:sym typeface="Arial Narrow"/>
              </a:rPr>
              <a:t>Current EAC-3 Concept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74" name="Google Shape;274;p13"/>
          <p:cNvPicPr preferRelativeResize="0"/>
          <p:nvPr/>
        </p:nvPicPr>
        <p:blipFill rotWithShape="1">
          <a:blip r:embed="rId6">
            <a:alphaModFix/>
          </a:blip>
          <a:srcRect/>
          <a:stretch/>
        </p:blipFill>
        <p:spPr>
          <a:xfrm>
            <a:off x="1028700" y="1375783"/>
            <a:ext cx="2392053" cy="2053217"/>
          </a:xfrm>
          <a:prstGeom prst="rect">
            <a:avLst/>
          </a:prstGeom>
          <a:noFill/>
          <a:ln>
            <a:noFill/>
          </a:ln>
        </p:spPr>
      </p:pic>
      <p:pic>
        <p:nvPicPr>
          <p:cNvPr id="275" name="Google Shape;275;p13"/>
          <p:cNvPicPr preferRelativeResize="0"/>
          <p:nvPr/>
        </p:nvPicPr>
        <p:blipFill rotWithShape="1">
          <a:blip r:embed="rId7">
            <a:alphaModFix/>
          </a:blip>
          <a:srcRect/>
          <a:stretch/>
        </p:blipFill>
        <p:spPr>
          <a:xfrm>
            <a:off x="10293388" y="3602866"/>
            <a:ext cx="1514081" cy="310273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9"/>
          <p:cNvSpPr txBox="1">
            <a:spLocks noGrp="1"/>
          </p:cNvSpPr>
          <p:nvPr>
            <p:ph type="title"/>
          </p:nvPr>
        </p:nvSpPr>
        <p:spPr>
          <a:xfrm>
            <a:off x="155448" y="182880"/>
            <a:ext cx="11887200" cy="914400"/>
          </a:xfrm>
          <a:prstGeom prst="rect">
            <a:avLst/>
          </a:prstGeom>
          <a:noFill/>
          <a:ln>
            <a:noFill/>
          </a:ln>
        </p:spPr>
        <p:txBody>
          <a:bodyPr spcFirstLastPara="1" wrap="square" lIns="155425" tIns="78350" rIns="156725" bIns="78350" anchor="ctr" anchorCtr="0">
            <a:normAutofit/>
          </a:bodyPr>
          <a:lstStyle/>
          <a:p>
            <a:pPr marL="0" lvl="0" indent="0" algn="l" rtl="0">
              <a:spcBef>
                <a:spcPts val="0"/>
              </a:spcBef>
              <a:spcAft>
                <a:spcPts val="0"/>
              </a:spcAft>
              <a:buClr>
                <a:schemeClr val="lt2"/>
              </a:buClr>
              <a:buSzPts val="3600"/>
              <a:buFont typeface="Calibri"/>
              <a:buNone/>
            </a:pPr>
            <a:r>
              <a:rPr lang="en-US"/>
              <a:t>Candidate Technology Assessment</a:t>
            </a:r>
            <a:endParaRPr/>
          </a:p>
        </p:txBody>
      </p:sp>
      <p:sp>
        <p:nvSpPr>
          <p:cNvPr id="250" name="Google Shape;250;p9"/>
          <p:cNvSpPr txBox="1">
            <a:spLocks noGrp="1"/>
          </p:cNvSpPr>
          <p:nvPr>
            <p:ph type="body" idx="1"/>
          </p:nvPr>
        </p:nvSpPr>
        <p:spPr>
          <a:xfrm>
            <a:off x="152400" y="1188720"/>
            <a:ext cx="11887200" cy="5120640"/>
          </a:xfrm>
          <a:prstGeom prst="rect">
            <a:avLst/>
          </a:prstGeom>
          <a:noFill/>
          <a:ln>
            <a:noFill/>
          </a:ln>
        </p:spPr>
        <p:txBody>
          <a:bodyPr spcFirstLastPara="1" wrap="square" lIns="156725" tIns="78350" rIns="156725" bIns="78350" anchor="t" anchorCtr="0">
            <a:noAutofit/>
          </a:bodyPr>
          <a:lstStyle/>
          <a:p>
            <a:pPr marL="0" lvl="0" indent="0" algn="l" rtl="0">
              <a:lnSpc>
                <a:spcPct val="120000"/>
              </a:lnSpc>
              <a:spcBef>
                <a:spcPts val="0"/>
              </a:spcBef>
              <a:spcAft>
                <a:spcPts val="0"/>
              </a:spcAft>
              <a:buClr>
                <a:schemeClr val="lt1"/>
              </a:buClr>
              <a:buSzPts val="2400"/>
              <a:buNone/>
            </a:pPr>
            <a:r>
              <a:rPr lang="en-US" sz="2400"/>
              <a:t>Each lane will identify candidate technologies to address </a:t>
            </a:r>
            <a:r>
              <a:rPr lang="en-US" sz="2400" b="1" i="1">
                <a:solidFill>
                  <a:schemeClr val="accent6"/>
                </a:solidFill>
              </a:rPr>
              <a:t>technology</a:t>
            </a:r>
            <a:r>
              <a:rPr lang="en-US" sz="2400"/>
              <a:t> gaps</a:t>
            </a:r>
            <a:endParaRPr/>
          </a:p>
          <a:p>
            <a:pPr marL="0" lvl="0" indent="0" algn="l" rtl="0">
              <a:lnSpc>
                <a:spcPct val="120000"/>
              </a:lnSpc>
              <a:spcBef>
                <a:spcPts val="600"/>
              </a:spcBef>
              <a:spcAft>
                <a:spcPts val="0"/>
              </a:spcAft>
              <a:buClr>
                <a:schemeClr val="lt1"/>
              </a:buClr>
              <a:buSzPts val="2400"/>
              <a:buNone/>
            </a:pPr>
            <a:endParaRPr sz="2400"/>
          </a:p>
          <a:p>
            <a:pPr marL="0" lvl="0" indent="0" algn="l" rtl="0">
              <a:lnSpc>
                <a:spcPct val="120000"/>
              </a:lnSpc>
              <a:spcBef>
                <a:spcPts val="600"/>
              </a:spcBef>
              <a:spcAft>
                <a:spcPts val="0"/>
              </a:spcAft>
              <a:buClr>
                <a:schemeClr val="lt1"/>
              </a:buClr>
              <a:buSzPts val="2400"/>
              <a:buNone/>
            </a:pPr>
            <a:r>
              <a:rPr lang="en-US" sz="2400"/>
              <a:t>The TRL of each candidate technology will be assessed via the following criteria</a:t>
            </a:r>
            <a:endParaRPr/>
          </a:p>
          <a:p>
            <a:pPr marL="457200" lvl="0" indent="-457200" algn="l" rtl="0">
              <a:lnSpc>
                <a:spcPct val="120000"/>
              </a:lnSpc>
              <a:spcBef>
                <a:spcPts val="600"/>
              </a:spcBef>
              <a:spcAft>
                <a:spcPts val="0"/>
              </a:spcAft>
              <a:buClr>
                <a:schemeClr val="lt1"/>
              </a:buClr>
              <a:buSzPts val="1800"/>
              <a:buFont typeface="Arial"/>
              <a:buChar char="•"/>
            </a:pPr>
            <a:r>
              <a:rPr lang="en-US" sz="1800"/>
              <a:t>Demonstrated level of performance or function</a:t>
            </a:r>
            <a:endParaRPr/>
          </a:p>
          <a:p>
            <a:pPr marL="457200" lvl="0" indent="-457200" algn="l" rtl="0">
              <a:lnSpc>
                <a:spcPct val="120000"/>
              </a:lnSpc>
              <a:spcBef>
                <a:spcPts val="600"/>
              </a:spcBef>
              <a:spcAft>
                <a:spcPts val="0"/>
              </a:spcAft>
              <a:buClr>
                <a:schemeClr val="lt1"/>
              </a:buClr>
              <a:buSzPts val="1800"/>
              <a:buFont typeface="Arial"/>
              <a:buChar char="•"/>
            </a:pPr>
            <a:r>
              <a:rPr lang="en-US" sz="1800"/>
              <a:t>Fidelity of hardware associated with demonstration</a:t>
            </a:r>
            <a:endParaRPr/>
          </a:p>
          <a:p>
            <a:pPr marL="457200" lvl="0" indent="-457200" algn="l" rtl="0">
              <a:lnSpc>
                <a:spcPct val="120000"/>
              </a:lnSpc>
              <a:spcBef>
                <a:spcPts val="600"/>
              </a:spcBef>
              <a:spcAft>
                <a:spcPts val="0"/>
              </a:spcAft>
              <a:buClr>
                <a:schemeClr val="lt1"/>
              </a:buClr>
              <a:buSzPts val="1800"/>
              <a:buFont typeface="Arial"/>
              <a:buChar char="•"/>
            </a:pPr>
            <a:r>
              <a:rPr lang="en-US" sz="1800"/>
              <a:t>Fidelity of analysis associated with demonstration</a:t>
            </a:r>
            <a:endParaRPr/>
          </a:p>
          <a:p>
            <a:pPr marL="457200" lvl="0" indent="-457200" algn="l" rtl="0">
              <a:lnSpc>
                <a:spcPct val="120000"/>
              </a:lnSpc>
              <a:spcBef>
                <a:spcPts val="600"/>
              </a:spcBef>
              <a:spcAft>
                <a:spcPts val="0"/>
              </a:spcAft>
              <a:buClr>
                <a:schemeClr val="lt1"/>
              </a:buClr>
              <a:buSzPts val="1800"/>
              <a:buFont typeface="Arial"/>
              <a:buChar char="•"/>
            </a:pPr>
            <a:r>
              <a:rPr lang="en-US" sz="1800"/>
              <a:t>Level of integration associated with demonstration</a:t>
            </a:r>
            <a:endParaRPr/>
          </a:p>
          <a:p>
            <a:pPr marL="457200" lvl="0" indent="-457200" algn="l" rtl="0">
              <a:lnSpc>
                <a:spcPct val="120000"/>
              </a:lnSpc>
              <a:spcBef>
                <a:spcPts val="600"/>
              </a:spcBef>
              <a:spcAft>
                <a:spcPts val="0"/>
              </a:spcAft>
              <a:buClr>
                <a:schemeClr val="lt1"/>
              </a:buClr>
              <a:buSzPts val="1800"/>
              <a:buFont typeface="Arial"/>
              <a:buChar char="•"/>
            </a:pPr>
            <a:r>
              <a:rPr lang="en-US" sz="1800"/>
              <a:t>Environment in which demonstration occurred</a:t>
            </a:r>
            <a:endParaRPr/>
          </a:p>
          <a:p>
            <a:pPr marL="457200" lvl="0" indent="-330200" algn="l" rtl="0">
              <a:lnSpc>
                <a:spcPct val="120000"/>
              </a:lnSpc>
              <a:spcBef>
                <a:spcPts val="600"/>
              </a:spcBef>
              <a:spcAft>
                <a:spcPts val="0"/>
              </a:spcAft>
              <a:buClr>
                <a:schemeClr val="lt1"/>
              </a:buClr>
              <a:buSzPts val="2000"/>
              <a:buFont typeface="Arial"/>
              <a:buNone/>
            </a:pPr>
            <a:endParaRPr sz="2000"/>
          </a:p>
          <a:p>
            <a:pPr marL="0" lvl="0" indent="0" algn="l" rtl="0">
              <a:lnSpc>
                <a:spcPct val="120000"/>
              </a:lnSpc>
              <a:spcBef>
                <a:spcPts val="600"/>
              </a:spcBef>
              <a:spcAft>
                <a:spcPts val="0"/>
              </a:spcAft>
              <a:buClr>
                <a:schemeClr val="lt1"/>
              </a:buClr>
              <a:buSzPts val="2000"/>
              <a:buNone/>
            </a:pPr>
            <a:r>
              <a:rPr lang="en-US" sz="2000"/>
              <a:t>Full Technology Development Plan contains more detailed definitions for each of these items</a:t>
            </a:r>
            <a:endParaRPr/>
          </a:p>
          <a:p>
            <a:pPr marL="457200" lvl="0" indent="-457200" algn="l" rtl="0">
              <a:lnSpc>
                <a:spcPct val="120000"/>
              </a:lnSpc>
              <a:spcBef>
                <a:spcPts val="600"/>
              </a:spcBef>
              <a:spcAft>
                <a:spcPts val="0"/>
              </a:spcAft>
              <a:buClr>
                <a:schemeClr val="lt1"/>
              </a:buClr>
              <a:buSzPts val="1800"/>
              <a:buFont typeface="Arial"/>
              <a:buChar char="•"/>
            </a:pPr>
            <a:r>
              <a:rPr lang="en-US" sz="1800"/>
              <a:t>Information has been tailored from “</a:t>
            </a:r>
            <a:r>
              <a:rPr lang="en-US" sz="1800" u="sng">
                <a:solidFill>
                  <a:schemeClr val="hlink"/>
                </a:solidFill>
                <a:hlinkClick r:id="rId3"/>
              </a:rPr>
              <a:t>SP-20205003605 NASA Technology Readiness Assessment: Best Practices Guide</a:t>
            </a:r>
            <a:r>
              <a:rPr lang="en-US" sz="1800"/>
              <a:t>”</a:t>
            </a:r>
            <a:endParaRPr/>
          </a:p>
          <a:p>
            <a:pPr marL="457200" lvl="0" indent="-330200" algn="l" rtl="0">
              <a:lnSpc>
                <a:spcPct val="120000"/>
              </a:lnSpc>
              <a:spcBef>
                <a:spcPts val="600"/>
              </a:spcBef>
              <a:spcAft>
                <a:spcPts val="0"/>
              </a:spcAft>
              <a:buClr>
                <a:schemeClr val="lt1"/>
              </a:buClr>
              <a:buSzPts val="2000"/>
              <a:buFont typeface="Arial"/>
              <a:buNone/>
            </a:pPr>
            <a:endParaRPr sz="2000"/>
          </a:p>
          <a:p>
            <a:pPr marL="457200" lvl="0" indent="-304800" algn="l" rtl="0">
              <a:lnSpc>
                <a:spcPct val="120000"/>
              </a:lnSpc>
              <a:spcBef>
                <a:spcPts val="600"/>
              </a:spcBef>
              <a:spcAft>
                <a:spcPts val="0"/>
              </a:spcAft>
              <a:buClr>
                <a:schemeClr val="lt1"/>
              </a:buClr>
              <a:buSzPts val="2400"/>
              <a:buFont typeface="Arial"/>
              <a:buNone/>
            </a:pPr>
            <a:endParaRPr sz="2400"/>
          </a:p>
        </p:txBody>
      </p:sp>
      <p:sp>
        <p:nvSpPr>
          <p:cNvPr id="251" name="Google Shape;251;p9"/>
          <p:cNvSpPr txBox="1">
            <a:spLocks noGrp="1"/>
          </p:cNvSpPr>
          <p:nvPr>
            <p:ph type="dt" idx="10"/>
          </p:nvPr>
        </p:nvSpPr>
        <p:spPr>
          <a:xfrm>
            <a:off x="155448" y="6492240"/>
            <a:ext cx="2844800" cy="274320"/>
          </a:xfrm>
          <a:prstGeom prst="rect">
            <a:avLst/>
          </a:prstGeom>
          <a:noFill/>
          <a:ln>
            <a:noFill/>
          </a:ln>
        </p:spPr>
        <p:txBody>
          <a:bodyPr spcFirstLastPara="1" wrap="square" lIns="156725" tIns="78350" rIns="156725" bIns="78350" anchor="ctr" anchorCtr="0">
            <a:noAutofit/>
          </a:bodyPr>
          <a:lstStyle/>
          <a:p>
            <a:pPr marL="0" lvl="0" indent="0" algn="l" rtl="0">
              <a:spcBef>
                <a:spcPts val="0"/>
              </a:spcBef>
              <a:spcAft>
                <a:spcPts val="0"/>
              </a:spcAft>
              <a:buNone/>
            </a:pPr>
            <a:r>
              <a:rPr lang="en-US"/>
              <a:t>10/24/2024</a:t>
            </a:r>
            <a:endParaRPr/>
          </a:p>
        </p:txBody>
      </p:sp>
      <p:sp>
        <p:nvSpPr>
          <p:cNvPr id="252" name="Google Shape;252;p9"/>
          <p:cNvSpPr txBox="1">
            <a:spLocks noGrp="1"/>
          </p:cNvSpPr>
          <p:nvPr>
            <p:ph type="ftr" idx="11"/>
          </p:nvPr>
        </p:nvSpPr>
        <p:spPr>
          <a:xfrm>
            <a:off x="4165600" y="6492240"/>
            <a:ext cx="3860800" cy="274320"/>
          </a:xfrm>
          <a:prstGeom prst="rect">
            <a:avLst/>
          </a:prstGeom>
          <a:noFill/>
          <a:ln>
            <a:noFill/>
          </a:ln>
        </p:spPr>
        <p:txBody>
          <a:bodyPr spcFirstLastPara="1" wrap="square" lIns="156725" tIns="78350" rIns="156725" bIns="78350" anchor="ctr" anchorCtr="0">
            <a:noAutofit/>
          </a:bodyPr>
          <a:lstStyle/>
          <a:p>
            <a:pPr marL="0" lvl="0" indent="0" algn="ctr" rtl="0">
              <a:spcBef>
                <a:spcPts val="0"/>
              </a:spcBef>
              <a:spcAft>
                <a:spcPts val="0"/>
              </a:spcAft>
              <a:buNone/>
            </a:pPr>
            <a:r>
              <a:rPr lang="en-US"/>
              <a:t>HWO Technology Plan</a:t>
            </a:r>
            <a:endParaRPr/>
          </a:p>
        </p:txBody>
      </p:sp>
      <p:sp>
        <p:nvSpPr>
          <p:cNvPr id="253" name="Google Shape;253;p9"/>
          <p:cNvSpPr txBox="1">
            <a:spLocks noGrp="1"/>
          </p:cNvSpPr>
          <p:nvPr>
            <p:ph type="sldNum" idx="12"/>
          </p:nvPr>
        </p:nvSpPr>
        <p:spPr>
          <a:xfrm>
            <a:off x="9204073" y="6492240"/>
            <a:ext cx="2835527" cy="274320"/>
          </a:xfrm>
          <a:prstGeom prst="rect">
            <a:avLst/>
          </a:prstGeom>
          <a:noFill/>
          <a:ln>
            <a:noFill/>
          </a:ln>
        </p:spPr>
        <p:txBody>
          <a:bodyPr spcFirstLastPara="1" wrap="square" lIns="156725" tIns="78350" rIns="156725" bIns="78350" anchor="ctr"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100309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0"/>
          <p:cNvSpPr txBox="1">
            <a:spLocks noGrp="1"/>
          </p:cNvSpPr>
          <p:nvPr>
            <p:ph type="title"/>
          </p:nvPr>
        </p:nvSpPr>
        <p:spPr>
          <a:xfrm>
            <a:off x="155448" y="182880"/>
            <a:ext cx="11887200" cy="914400"/>
          </a:xfrm>
          <a:prstGeom prst="rect">
            <a:avLst/>
          </a:prstGeom>
          <a:noFill/>
          <a:ln>
            <a:noFill/>
          </a:ln>
        </p:spPr>
        <p:txBody>
          <a:bodyPr spcFirstLastPara="1" wrap="square" lIns="155425" tIns="78350" rIns="156725" bIns="78350" anchor="ctr" anchorCtr="0">
            <a:normAutofit/>
          </a:bodyPr>
          <a:lstStyle/>
          <a:p>
            <a:pPr marL="0" lvl="0" indent="0" algn="l" rtl="0">
              <a:spcBef>
                <a:spcPts val="0"/>
              </a:spcBef>
              <a:spcAft>
                <a:spcPts val="0"/>
              </a:spcAft>
              <a:buClr>
                <a:schemeClr val="lt2"/>
              </a:buClr>
              <a:buSzPts val="3600"/>
              <a:buFont typeface="Calibri"/>
              <a:buNone/>
            </a:pPr>
            <a:r>
              <a:rPr lang="en-US"/>
              <a:t>TRL Assessment</a:t>
            </a:r>
            <a:endParaRPr/>
          </a:p>
        </p:txBody>
      </p:sp>
      <p:sp>
        <p:nvSpPr>
          <p:cNvPr id="260" name="Google Shape;260;p10"/>
          <p:cNvSpPr txBox="1">
            <a:spLocks noGrp="1"/>
          </p:cNvSpPr>
          <p:nvPr>
            <p:ph type="dt" idx="10"/>
          </p:nvPr>
        </p:nvSpPr>
        <p:spPr>
          <a:xfrm>
            <a:off x="155448" y="6492240"/>
            <a:ext cx="2844800" cy="274320"/>
          </a:xfrm>
          <a:prstGeom prst="rect">
            <a:avLst/>
          </a:prstGeom>
          <a:noFill/>
          <a:ln>
            <a:noFill/>
          </a:ln>
        </p:spPr>
        <p:txBody>
          <a:bodyPr spcFirstLastPara="1" wrap="square" lIns="156725" tIns="78350" rIns="156725" bIns="783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A6B0BB"/>
                </a:solidFill>
                <a:effectLst/>
                <a:uLnTx/>
                <a:uFillTx/>
                <a:latin typeface="Calibri"/>
                <a:cs typeface="Calibri"/>
                <a:sym typeface="Calibri"/>
              </a:rPr>
              <a:t>10/24/2024</a:t>
            </a:r>
            <a:endParaRPr kumimoji="0" sz="1200" b="0" i="0" u="none" strike="noStrike" kern="0" cap="none" spc="0" normalizeH="0" baseline="0" noProof="0">
              <a:ln>
                <a:noFill/>
              </a:ln>
              <a:solidFill>
                <a:srgbClr val="A6B0BB"/>
              </a:solidFill>
              <a:effectLst/>
              <a:uLnTx/>
              <a:uFillTx/>
              <a:latin typeface="Calibri"/>
              <a:cs typeface="Calibri"/>
              <a:sym typeface="Calibri"/>
            </a:endParaRPr>
          </a:p>
        </p:txBody>
      </p:sp>
      <p:sp>
        <p:nvSpPr>
          <p:cNvPr id="261" name="Google Shape;261;p10"/>
          <p:cNvSpPr txBox="1">
            <a:spLocks noGrp="1"/>
          </p:cNvSpPr>
          <p:nvPr>
            <p:ph type="ftr" idx="11"/>
          </p:nvPr>
        </p:nvSpPr>
        <p:spPr>
          <a:xfrm>
            <a:off x="4165600" y="6492240"/>
            <a:ext cx="3860800" cy="274320"/>
          </a:xfrm>
          <a:prstGeom prst="rect">
            <a:avLst/>
          </a:prstGeom>
          <a:noFill/>
          <a:ln>
            <a:noFill/>
          </a:ln>
        </p:spPr>
        <p:txBody>
          <a:bodyPr spcFirstLastPara="1" wrap="square" lIns="156725" tIns="78350" rIns="156725" bIns="783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A6B0BB"/>
                </a:solidFill>
                <a:effectLst/>
                <a:uLnTx/>
                <a:uFillTx/>
                <a:latin typeface="Calibri"/>
                <a:cs typeface="Calibri"/>
                <a:sym typeface="Calibri"/>
              </a:rPr>
              <a:t>HWO Technology Plan</a:t>
            </a:r>
            <a:endParaRPr kumimoji="0" sz="1200" b="0" i="0" u="none" strike="noStrike" kern="0" cap="none" spc="0" normalizeH="0" baseline="0" noProof="0">
              <a:ln>
                <a:noFill/>
              </a:ln>
              <a:solidFill>
                <a:srgbClr val="A6B0BB"/>
              </a:solidFill>
              <a:effectLst/>
              <a:uLnTx/>
              <a:uFillTx/>
              <a:latin typeface="Calibri"/>
              <a:cs typeface="Calibri"/>
              <a:sym typeface="Calibri"/>
            </a:endParaRPr>
          </a:p>
        </p:txBody>
      </p:sp>
      <p:sp>
        <p:nvSpPr>
          <p:cNvPr id="262" name="Google Shape;262;p10"/>
          <p:cNvSpPr txBox="1">
            <a:spLocks noGrp="1"/>
          </p:cNvSpPr>
          <p:nvPr>
            <p:ph type="sldNum" idx="12"/>
          </p:nvPr>
        </p:nvSpPr>
        <p:spPr>
          <a:xfrm>
            <a:off x="9204073" y="6492240"/>
            <a:ext cx="2835527" cy="274320"/>
          </a:xfrm>
          <a:prstGeom prst="rect">
            <a:avLst/>
          </a:prstGeom>
          <a:noFill/>
          <a:ln>
            <a:noFill/>
          </a:ln>
        </p:spPr>
        <p:txBody>
          <a:bodyPr spcFirstLastPara="1" wrap="square" lIns="156725" tIns="78350" rIns="156725" bIns="7835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A6B0BB"/>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200" b="0" i="0" u="none" strike="noStrike" kern="0" cap="none" spc="0" normalizeH="0" baseline="0" noProof="0">
              <a:ln>
                <a:noFill/>
              </a:ln>
              <a:solidFill>
                <a:srgbClr val="A6B0BB"/>
              </a:solidFill>
              <a:effectLst/>
              <a:uLnTx/>
              <a:uFillTx/>
              <a:latin typeface="Calibri"/>
              <a:cs typeface="Calibri"/>
              <a:sym typeface="Calibri"/>
            </a:endParaRPr>
          </a:p>
        </p:txBody>
      </p:sp>
      <p:pic>
        <p:nvPicPr>
          <p:cNvPr id="2" name="Picture 1">
            <a:extLst>
              <a:ext uri="{FF2B5EF4-FFF2-40B4-BE49-F238E27FC236}">
                <a16:creationId xmlns:a16="http://schemas.microsoft.com/office/drawing/2014/main" id="{9BF1596B-8000-6A23-78B1-014281B98A89}"/>
              </a:ext>
            </a:extLst>
          </p:cNvPr>
          <p:cNvPicPr>
            <a:picLocks noChangeAspect="1"/>
          </p:cNvPicPr>
          <p:nvPr/>
        </p:nvPicPr>
        <p:blipFill>
          <a:blip r:embed="rId3"/>
          <a:stretch>
            <a:fillRect/>
          </a:stretch>
        </p:blipFill>
        <p:spPr>
          <a:xfrm>
            <a:off x="415471" y="1097280"/>
            <a:ext cx="11361057" cy="53138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30fe848fb44_0_786"/>
          <p:cNvSpPr txBox="1">
            <a:spLocks noGrp="1"/>
          </p:cNvSpPr>
          <p:nvPr>
            <p:ph type="title"/>
          </p:nvPr>
        </p:nvSpPr>
        <p:spPr>
          <a:xfrm>
            <a:off x="155448" y="182880"/>
            <a:ext cx="11887200" cy="914400"/>
          </a:xfrm>
          <a:prstGeom prst="rect">
            <a:avLst/>
          </a:prstGeom>
        </p:spPr>
        <p:txBody>
          <a:bodyPr spcFirstLastPara="1" wrap="square" lIns="155425" tIns="78350" rIns="156725" bIns="78350" anchor="ctr" anchorCtr="0">
            <a:normAutofit/>
          </a:bodyPr>
          <a:lstStyle/>
          <a:p>
            <a:pPr marL="0" lvl="0" indent="0" algn="l" rtl="0">
              <a:spcBef>
                <a:spcPts val="0"/>
              </a:spcBef>
              <a:spcAft>
                <a:spcPts val="0"/>
              </a:spcAft>
              <a:buNone/>
            </a:pPr>
            <a:r>
              <a:rPr lang="en-US">
                <a:latin typeface="Avenir"/>
                <a:ea typeface="Avenir"/>
                <a:cs typeface="Avenir"/>
                <a:sym typeface="Avenir"/>
              </a:rPr>
              <a:t>What is the Concept Maturity Level system? </a:t>
            </a:r>
            <a:endParaRPr>
              <a:latin typeface="Avenir"/>
              <a:ea typeface="Avenir"/>
              <a:cs typeface="Avenir"/>
              <a:sym typeface="Avenir"/>
            </a:endParaRPr>
          </a:p>
        </p:txBody>
      </p:sp>
      <p:sp>
        <p:nvSpPr>
          <p:cNvPr id="462" name="Google Shape;462;g30fe848fb44_0_786"/>
          <p:cNvSpPr txBox="1">
            <a:spLocks noGrp="1"/>
          </p:cNvSpPr>
          <p:nvPr>
            <p:ph type="body" idx="1"/>
          </p:nvPr>
        </p:nvSpPr>
        <p:spPr>
          <a:xfrm>
            <a:off x="152400" y="1097280"/>
            <a:ext cx="11887200" cy="5120700"/>
          </a:xfrm>
          <a:prstGeom prst="rect">
            <a:avLst/>
          </a:prstGeom>
        </p:spPr>
        <p:txBody>
          <a:bodyPr spcFirstLastPara="1" wrap="square" lIns="156725" tIns="78350" rIns="156725" bIns="78350" anchor="t" anchorCtr="0">
            <a:noAutofit/>
          </a:bodyPr>
          <a:lstStyle/>
          <a:p>
            <a:pPr marL="0" lvl="0" indent="0" algn="l" rtl="0">
              <a:spcBef>
                <a:spcPts val="600"/>
              </a:spcBef>
              <a:spcAft>
                <a:spcPts val="0"/>
              </a:spcAft>
              <a:buNone/>
            </a:pPr>
            <a:r>
              <a:rPr lang="en-US" sz="2600">
                <a:latin typeface="Avenir"/>
                <a:ea typeface="Avenir"/>
                <a:cs typeface="Avenir"/>
                <a:sym typeface="Avenir"/>
              </a:rPr>
              <a:t>CML 3 explores the trade space, it does NOT pick a point design</a:t>
            </a:r>
            <a:endParaRPr sz="2600">
              <a:latin typeface="Avenir"/>
              <a:ea typeface="Avenir"/>
              <a:cs typeface="Avenir"/>
              <a:sym typeface="Avenir"/>
            </a:endParaRPr>
          </a:p>
        </p:txBody>
      </p:sp>
      <p:sp>
        <p:nvSpPr>
          <p:cNvPr id="463" name="Google Shape;463;g30fe848fb44_0_786"/>
          <p:cNvSpPr txBox="1">
            <a:spLocks noGrp="1"/>
          </p:cNvSpPr>
          <p:nvPr>
            <p:ph type="sldNum" idx="12"/>
          </p:nvPr>
        </p:nvSpPr>
        <p:spPr>
          <a:xfrm>
            <a:off x="9204073" y="6492240"/>
            <a:ext cx="2835600" cy="274200"/>
          </a:xfrm>
          <a:prstGeom prst="rect">
            <a:avLst/>
          </a:prstGeom>
        </p:spPr>
        <p:txBody>
          <a:bodyPr spcFirstLastPara="1" wrap="square" lIns="156725" tIns="78350" rIns="156725" bIns="7835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atin typeface="Avenir"/>
                <a:ea typeface="Avenir"/>
                <a:cs typeface="Avenir"/>
                <a:sym typeface="Avenir"/>
              </a:rPr>
              <a:t>35</a:t>
            </a:fld>
            <a:endParaRPr>
              <a:latin typeface="Avenir"/>
              <a:ea typeface="Avenir"/>
              <a:cs typeface="Avenir"/>
              <a:sym typeface="Avenir"/>
            </a:endParaRPr>
          </a:p>
        </p:txBody>
      </p:sp>
      <p:grpSp>
        <p:nvGrpSpPr>
          <p:cNvPr id="464" name="Google Shape;464;g30fe848fb44_0_786"/>
          <p:cNvGrpSpPr/>
          <p:nvPr/>
        </p:nvGrpSpPr>
        <p:grpSpPr>
          <a:xfrm>
            <a:off x="232809" y="1828800"/>
            <a:ext cx="11726382" cy="4571999"/>
            <a:chOff x="182880" y="1828800"/>
            <a:chExt cx="11726382" cy="4571999"/>
          </a:xfrm>
        </p:grpSpPr>
        <p:pic>
          <p:nvPicPr>
            <p:cNvPr id="465" name="Google Shape;465;g30fe848fb44_0_786"/>
            <p:cNvPicPr preferRelativeResize="0"/>
            <p:nvPr/>
          </p:nvPicPr>
          <p:blipFill>
            <a:blip r:embed="rId3">
              <a:alphaModFix/>
            </a:blip>
            <a:stretch>
              <a:fillRect/>
            </a:stretch>
          </p:blipFill>
          <p:spPr>
            <a:xfrm>
              <a:off x="5197001" y="1828800"/>
              <a:ext cx="6712261" cy="4571999"/>
            </a:xfrm>
            <a:prstGeom prst="rect">
              <a:avLst/>
            </a:prstGeom>
            <a:noFill/>
            <a:ln>
              <a:noFill/>
            </a:ln>
          </p:spPr>
        </p:pic>
        <p:pic>
          <p:nvPicPr>
            <p:cNvPr id="466" name="Google Shape;466;g30fe848fb44_0_786"/>
            <p:cNvPicPr preferRelativeResize="0"/>
            <p:nvPr/>
          </p:nvPicPr>
          <p:blipFill>
            <a:blip r:embed="rId4">
              <a:alphaModFix/>
            </a:blip>
            <a:stretch>
              <a:fillRect/>
            </a:stretch>
          </p:blipFill>
          <p:spPr>
            <a:xfrm>
              <a:off x="182880" y="1828800"/>
              <a:ext cx="4615327" cy="3931921"/>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9BEEC0-142A-4F41-E3BC-3ED2FDBCFC1F}"/>
              </a:ext>
            </a:extLst>
          </p:cNvPr>
          <p:cNvSpPr>
            <a:spLocks noGrp="1"/>
          </p:cNvSpPr>
          <p:nvPr>
            <p:ph type="sldNum" sz="quarter" idx="12"/>
          </p:nvPr>
        </p:nvSpPr>
        <p:spPr/>
        <p:txBody>
          <a:bodyPr/>
          <a:lstStyle/>
          <a:p>
            <a:fld id="{B4D264C2-1847-8A4C-8B30-3B8FC675CC26}" type="slidenum">
              <a:rPr lang="en-US" smtClean="0"/>
              <a:t>36</a:t>
            </a:fld>
            <a:endParaRPr lang="en-US"/>
          </a:p>
        </p:txBody>
      </p:sp>
      <p:pic>
        <p:nvPicPr>
          <p:cNvPr id="2" name="Picture 1">
            <a:extLst>
              <a:ext uri="{FF2B5EF4-FFF2-40B4-BE49-F238E27FC236}">
                <a16:creationId xmlns:a16="http://schemas.microsoft.com/office/drawing/2014/main" id="{02189E2F-FEE5-F1F8-F41E-5BF186BCD26C}"/>
              </a:ext>
            </a:extLst>
          </p:cNvPr>
          <p:cNvPicPr>
            <a:picLocks noChangeAspect="1"/>
          </p:cNvPicPr>
          <p:nvPr/>
        </p:nvPicPr>
        <p:blipFill>
          <a:blip r:embed="rId3"/>
          <a:stretch>
            <a:fillRect/>
          </a:stretch>
        </p:blipFill>
        <p:spPr>
          <a:xfrm>
            <a:off x="3194688" y="679449"/>
            <a:ext cx="5802623" cy="5499101"/>
          </a:xfrm>
          <a:prstGeom prst="rect">
            <a:avLst/>
          </a:prstGeom>
          <a:ln w="76200">
            <a:solidFill>
              <a:srgbClr val="FF8AD8"/>
            </a:solidFill>
          </a:ln>
        </p:spPr>
      </p:pic>
    </p:spTree>
    <p:extLst>
      <p:ext uri="{BB962C8B-B14F-4D97-AF65-F5344CB8AC3E}">
        <p14:creationId xmlns:p14="http://schemas.microsoft.com/office/powerpoint/2010/main" val="384043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title"/>
          </p:nvPr>
        </p:nvSpPr>
        <p:spPr>
          <a:xfrm>
            <a:off x="152400" y="-25007"/>
            <a:ext cx="11887200" cy="914400"/>
          </a:xfrm>
          <a:prstGeom prst="rect">
            <a:avLst/>
          </a:prstGeom>
          <a:noFill/>
          <a:ln>
            <a:noFill/>
          </a:ln>
        </p:spPr>
        <p:txBody>
          <a:bodyPr spcFirstLastPara="1" wrap="square" lIns="155425" tIns="78350" rIns="156725" bIns="78350" anchor="ctr" anchorCtr="0">
            <a:normAutofit/>
          </a:bodyPr>
          <a:lstStyle/>
          <a:p>
            <a:pPr marL="0" lvl="0" indent="0" algn="ctr" rtl="0">
              <a:lnSpc>
                <a:spcPct val="100000"/>
              </a:lnSpc>
              <a:spcBef>
                <a:spcPts val="0"/>
              </a:spcBef>
              <a:spcAft>
                <a:spcPts val="0"/>
              </a:spcAft>
              <a:buClr>
                <a:schemeClr val="lt2"/>
              </a:buClr>
              <a:buSzPts val="3600"/>
              <a:buFont typeface="Avenir"/>
              <a:buNone/>
            </a:pPr>
            <a:r>
              <a:rPr lang="en-US" sz="3200" dirty="0">
                <a:solidFill>
                  <a:schemeClr val="bg1"/>
                </a:solidFill>
                <a:latin typeface="Avenir" panose="02000503020000020003"/>
                <a:sym typeface="Calibri"/>
              </a:rPr>
              <a:t>Exploratory Analytic Cases (EACs)</a:t>
            </a:r>
            <a:endParaRPr sz="3200" dirty="0">
              <a:solidFill>
                <a:schemeClr val="bg1"/>
              </a:solidFill>
              <a:latin typeface="Avenir" panose="02000503020000020003"/>
              <a:sym typeface="Calibri"/>
            </a:endParaRPr>
          </a:p>
        </p:txBody>
      </p:sp>
      <p:sp>
        <p:nvSpPr>
          <p:cNvPr id="247" name="Google Shape;247;p12"/>
          <p:cNvSpPr txBox="1">
            <a:spLocks noGrp="1"/>
          </p:cNvSpPr>
          <p:nvPr>
            <p:ph type="body" idx="1"/>
          </p:nvPr>
        </p:nvSpPr>
        <p:spPr>
          <a:xfrm>
            <a:off x="543911" y="889393"/>
            <a:ext cx="12015952" cy="2903597"/>
          </a:xfrm>
          <a:prstGeom prst="rect">
            <a:avLst/>
          </a:prstGeom>
          <a:noFill/>
          <a:ln>
            <a:noFill/>
          </a:ln>
        </p:spPr>
        <p:txBody>
          <a:bodyPr spcFirstLastPara="1" wrap="square" lIns="156725" tIns="78350" rIns="156725" bIns="78350" anchor="t" anchorCtr="0">
            <a:spAutoFit/>
          </a:bodyPr>
          <a:lstStyle/>
          <a:p>
            <a:pPr marL="0" lvl="0" indent="0" algn="l" rtl="0">
              <a:lnSpc>
                <a:spcPct val="120000"/>
              </a:lnSpc>
              <a:spcBef>
                <a:spcPts val="0"/>
              </a:spcBef>
              <a:spcAft>
                <a:spcPts val="0"/>
              </a:spcAft>
              <a:buClr>
                <a:schemeClr val="lt1"/>
              </a:buClr>
              <a:buSzPts val="2400"/>
              <a:buNone/>
            </a:pPr>
            <a:r>
              <a:rPr lang="en-US" sz="2000" dirty="0">
                <a:latin typeface="Avenir" panose="02000503020000020003"/>
                <a:sym typeface="Calibri"/>
              </a:rPr>
              <a:t>1</a:t>
            </a:r>
            <a:r>
              <a:rPr lang="en-US" sz="2000" baseline="30000" dirty="0">
                <a:latin typeface="Avenir" panose="02000503020000020003"/>
                <a:sym typeface="Calibri"/>
              </a:rPr>
              <a:t>st</a:t>
            </a:r>
            <a:r>
              <a:rPr lang="en-US" sz="2000" dirty="0">
                <a:latin typeface="Avenir" panose="02000503020000020003"/>
                <a:sym typeface="Calibri"/>
              </a:rPr>
              <a:t> round mission architectures are being developed to </a:t>
            </a:r>
            <a:r>
              <a:rPr lang="en-US" sz="2000" dirty="0">
                <a:solidFill>
                  <a:schemeClr val="bg1"/>
                </a:solidFill>
                <a:latin typeface="Avenir" panose="02000503020000020003"/>
                <a:sym typeface="Calibri"/>
              </a:rPr>
              <a:t>explore the HWO trade space.  </a:t>
            </a:r>
            <a:endParaRPr sz="2400" dirty="0">
              <a:latin typeface="Avenir" panose="02000503020000020003"/>
              <a:sym typeface="Calibri"/>
            </a:endParaRPr>
          </a:p>
          <a:p>
            <a:pPr marL="693738" lvl="1" indent="-328613" algn="l" rtl="0">
              <a:lnSpc>
                <a:spcPct val="120000"/>
              </a:lnSpc>
              <a:spcBef>
                <a:spcPts val="600"/>
              </a:spcBef>
              <a:spcAft>
                <a:spcPts val="0"/>
              </a:spcAft>
              <a:buClr>
                <a:schemeClr val="lt1"/>
              </a:buClr>
              <a:buSzPts val="1900"/>
              <a:buFont typeface="Calibri"/>
              <a:buChar char="–"/>
            </a:pPr>
            <a:r>
              <a:rPr lang="en-US" sz="1800" i="0" u="none" strike="noStrike" dirty="0">
                <a:latin typeface="Avenir" panose="02000503020000020003"/>
                <a:sym typeface="Calibri"/>
              </a:rPr>
              <a:t>Practice end-to-end modeling, from science to engineering. Develop initial models &amp; codes to ”</a:t>
            </a:r>
            <a:r>
              <a:rPr lang="en-US" sz="1800" i="0" u="none" strike="noStrike" dirty="0" err="1">
                <a:latin typeface="Avenir" panose="02000503020000020003"/>
                <a:sym typeface="Calibri"/>
              </a:rPr>
              <a:t>pipeclean</a:t>
            </a:r>
            <a:r>
              <a:rPr lang="en-US" sz="1800" i="0" u="none" strike="noStrike" dirty="0">
                <a:latin typeface="Avenir" panose="02000503020000020003"/>
                <a:sym typeface="Calibri"/>
              </a:rPr>
              <a:t>” the process using representative examples, understand end to end modeling capabilities and needs</a:t>
            </a:r>
            <a:endParaRPr sz="2000" dirty="0">
              <a:latin typeface="Avenir" panose="02000503020000020003"/>
              <a:sym typeface="Calibri"/>
            </a:endParaRPr>
          </a:p>
          <a:p>
            <a:pPr marL="693738" lvl="1" indent="-328613" algn="l" rtl="0">
              <a:lnSpc>
                <a:spcPct val="120000"/>
              </a:lnSpc>
              <a:spcBef>
                <a:spcPts val="600"/>
              </a:spcBef>
              <a:spcAft>
                <a:spcPts val="0"/>
              </a:spcAft>
              <a:buClr>
                <a:schemeClr val="lt1"/>
              </a:buClr>
              <a:buSzPts val="1900"/>
              <a:buFont typeface="Calibri"/>
              <a:buChar char="–"/>
            </a:pPr>
            <a:r>
              <a:rPr lang="en-US" sz="1800" dirty="0">
                <a:latin typeface="Avenir" panose="02000503020000020003"/>
                <a:sym typeface="Calibri"/>
              </a:rPr>
              <a:t>Use EACs to identify key technology gaps and guide maturation of potential technology solutions</a:t>
            </a:r>
            <a:endParaRPr sz="2400" dirty="0">
              <a:latin typeface="Avenir" panose="02000503020000020003"/>
            </a:endParaRPr>
          </a:p>
          <a:p>
            <a:pPr marL="693738" lvl="1" indent="-328613" algn="l" rtl="0">
              <a:lnSpc>
                <a:spcPct val="120000"/>
              </a:lnSpc>
              <a:spcBef>
                <a:spcPts val="600"/>
              </a:spcBef>
              <a:spcAft>
                <a:spcPts val="0"/>
              </a:spcAft>
              <a:buClr>
                <a:schemeClr val="lt1"/>
              </a:buClr>
              <a:buSzPts val="1900"/>
              <a:buFont typeface="Calibri"/>
              <a:buChar char="–"/>
            </a:pPr>
            <a:r>
              <a:rPr lang="en-US" sz="1800" dirty="0">
                <a:latin typeface="Avenir" panose="02000503020000020003"/>
                <a:sym typeface="Calibri"/>
              </a:rPr>
              <a:t>Explore key architectural options/breakpoints in the context of rockets to help guide future point design choices</a:t>
            </a:r>
            <a:endParaRPr sz="2000" dirty="0">
              <a:latin typeface="Avenir" panose="02000503020000020003"/>
              <a:sym typeface="Calibri"/>
            </a:endParaRPr>
          </a:p>
          <a:p>
            <a:pPr marL="693738" lvl="1" indent="-328613" algn="l" rtl="0">
              <a:lnSpc>
                <a:spcPct val="120000"/>
              </a:lnSpc>
              <a:spcBef>
                <a:spcPts val="600"/>
              </a:spcBef>
              <a:spcAft>
                <a:spcPts val="0"/>
              </a:spcAft>
              <a:buClr>
                <a:schemeClr val="lt1"/>
              </a:buClr>
              <a:buSzPts val="1900"/>
              <a:buFont typeface="Calibri"/>
              <a:buChar char="–"/>
            </a:pPr>
            <a:r>
              <a:rPr lang="en-US" sz="1800" dirty="0">
                <a:latin typeface="Avenir" panose="02000503020000020003"/>
                <a:sym typeface="Calibri"/>
              </a:rPr>
              <a:t>Provide feedback to rocket vendors as soon as possible to help influence their direction</a:t>
            </a:r>
            <a:endParaRPr sz="2000" dirty="0">
              <a:latin typeface="Avenir" panose="02000503020000020003"/>
              <a:sym typeface="Calibri"/>
            </a:endParaRPr>
          </a:p>
        </p:txBody>
      </p:sp>
      <p:sp>
        <p:nvSpPr>
          <p:cNvPr id="248" name="Google Shape;248;p12"/>
          <p:cNvSpPr txBox="1">
            <a:spLocks noGrp="1"/>
          </p:cNvSpPr>
          <p:nvPr>
            <p:ph type="sldNum" idx="12"/>
          </p:nvPr>
        </p:nvSpPr>
        <p:spPr>
          <a:xfrm>
            <a:off x="9204073" y="6492240"/>
            <a:ext cx="2835527" cy="274320"/>
          </a:xfrm>
          <a:prstGeom prst="rect">
            <a:avLst/>
          </a:prstGeom>
          <a:noFill/>
          <a:ln>
            <a:noFill/>
          </a:ln>
        </p:spPr>
        <p:txBody>
          <a:bodyPr spcFirstLastPara="1" wrap="square" lIns="156725" tIns="78350" rIns="156725" bIns="7835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A6B0BB"/>
                </a:solidFill>
                <a:latin typeface="Avenir"/>
                <a:ea typeface="Avenir"/>
                <a:cs typeface="Avenir"/>
                <a:sym typeface="Avenir"/>
              </a:rPr>
              <a:t>4</a:t>
            </a:fld>
            <a:endParaRPr sz="1200" b="0" i="0" u="none" strike="noStrike" cap="none">
              <a:solidFill>
                <a:srgbClr val="A6B0BB"/>
              </a:solidFill>
              <a:latin typeface="Avenir"/>
              <a:ea typeface="Avenir"/>
              <a:cs typeface="Avenir"/>
              <a:sym typeface="Avenir"/>
            </a:endParaRPr>
          </a:p>
        </p:txBody>
      </p:sp>
      <p:sp>
        <p:nvSpPr>
          <p:cNvPr id="249" name="Google Shape;249;p12"/>
          <p:cNvSpPr/>
          <p:nvPr/>
        </p:nvSpPr>
        <p:spPr>
          <a:xfrm>
            <a:off x="152400" y="3851389"/>
            <a:ext cx="11887200" cy="816566"/>
          </a:xfrm>
          <a:prstGeom prst="roundRect">
            <a:avLst>
              <a:gd name="adj" fmla="val 16667"/>
            </a:avLst>
          </a:prstGeom>
          <a:solidFill>
            <a:schemeClr val="lt2">
              <a:alpha val="29019"/>
            </a:schemeClr>
          </a:solidFill>
          <a:ln w="12700" cap="flat" cmpd="sng">
            <a:solidFill>
              <a:srgbClr val="A1AAB6"/>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457200" marR="0" lvl="1" indent="0" algn="ctr" rtl="0">
              <a:lnSpc>
                <a:spcPct val="120000"/>
              </a:lnSpc>
              <a:spcBef>
                <a:spcPts val="0"/>
              </a:spcBef>
              <a:spcAft>
                <a:spcPts val="0"/>
              </a:spcAft>
              <a:buClr>
                <a:srgbClr val="000000"/>
              </a:buClr>
              <a:buSzPts val="2200"/>
              <a:buFont typeface="Arial"/>
              <a:buNone/>
            </a:pPr>
            <a:r>
              <a:rPr lang="en-US" sz="2000" b="1" i="0" u="none" strike="noStrike" cap="none" dirty="0">
                <a:solidFill>
                  <a:srgbClr val="FFFFFF"/>
                </a:solidFill>
                <a:latin typeface="Avenir" panose="02000503020000020003"/>
                <a:ea typeface="Calibri"/>
                <a:cs typeface="Calibri"/>
                <a:sym typeface="Calibri"/>
              </a:rPr>
              <a:t>We don’t expect any of the cases studied will become a baseline design going forward. </a:t>
            </a:r>
            <a:endParaRPr sz="2000" b="1" i="0" u="none" strike="noStrike" cap="none" dirty="0">
              <a:solidFill>
                <a:srgbClr val="000000"/>
              </a:solidFill>
              <a:latin typeface="Avenir" panose="02000503020000020003"/>
              <a:ea typeface="Calibri"/>
              <a:cs typeface="Calibri"/>
              <a:sym typeface="Calibri"/>
            </a:endParaRPr>
          </a:p>
          <a:p>
            <a:pPr marL="457200" marR="0" lvl="1" indent="0" algn="ctr" rtl="0">
              <a:lnSpc>
                <a:spcPct val="120000"/>
              </a:lnSpc>
              <a:spcBef>
                <a:spcPts val="0"/>
              </a:spcBef>
              <a:spcAft>
                <a:spcPts val="0"/>
              </a:spcAft>
              <a:buClr>
                <a:srgbClr val="000000"/>
              </a:buClr>
              <a:buSzPts val="2200"/>
              <a:buFont typeface="Arial"/>
              <a:buNone/>
            </a:pPr>
            <a:r>
              <a:rPr lang="en-US" sz="2000" b="1" i="0" u="none" strike="noStrike" cap="none" dirty="0">
                <a:solidFill>
                  <a:srgbClr val="FFFFFF"/>
                </a:solidFill>
                <a:latin typeface="Avenir" panose="02000503020000020003"/>
                <a:ea typeface="Calibri"/>
                <a:cs typeface="Calibri"/>
                <a:sym typeface="Calibri"/>
              </a:rPr>
              <a:t>These are only intended to explore and practice.</a:t>
            </a:r>
            <a:endParaRPr sz="2000" b="1" i="0" u="none" strike="noStrike" cap="none" dirty="0">
              <a:solidFill>
                <a:srgbClr val="000000"/>
              </a:solidFill>
              <a:latin typeface="Avenir" panose="02000503020000020003"/>
              <a:ea typeface="Calibri"/>
              <a:cs typeface="Calibri"/>
              <a:sym typeface="Calibri"/>
            </a:endParaRPr>
          </a:p>
        </p:txBody>
      </p:sp>
      <p:grpSp>
        <p:nvGrpSpPr>
          <p:cNvPr id="250" name="Google Shape;250;p12"/>
          <p:cNvGrpSpPr/>
          <p:nvPr/>
        </p:nvGrpSpPr>
        <p:grpSpPr>
          <a:xfrm>
            <a:off x="1373190" y="4857144"/>
            <a:ext cx="3249201" cy="1737360"/>
            <a:chOff x="1427864" y="4902796"/>
            <a:chExt cx="3249201" cy="1737360"/>
          </a:xfrm>
        </p:grpSpPr>
        <p:pic>
          <p:nvPicPr>
            <p:cNvPr id="251" name="Google Shape;251;p12" descr="Yardstick NGST configuration"/>
            <p:cNvPicPr preferRelativeResize="0"/>
            <p:nvPr/>
          </p:nvPicPr>
          <p:blipFill rotWithShape="1">
            <a:blip r:embed="rId3">
              <a:alphaModFix/>
            </a:blip>
            <a:srcRect/>
            <a:stretch/>
          </p:blipFill>
          <p:spPr>
            <a:xfrm>
              <a:off x="2755664" y="4902796"/>
              <a:ext cx="1921401" cy="1737360"/>
            </a:xfrm>
            <a:prstGeom prst="rect">
              <a:avLst/>
            </a:prstGeom>
            <a:noFill/>
            <a:ln>
              <a:noFill/>
            </a:ln>
          </p:spPr>
        </p:pic>
        <p:sp>
          <p:nvSpPr>
            <p:cNvPr id="252" name="Google Shape;252;p12"/>
            <p:cNvSpPr txBox="1"/>
            <p:nvPr/>
          </p:nvSpPr>
          <p:spPr>
            <a:xfrm>
              <a:off x="1427864" y="5266319"/>
              <a:ext cx="13278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FFFFFF"/>
                  </a:solidFill>
                  <a:latin typeface="Calibri"/>
                  <a:ea typeface="Calibri"/>
                  <a:cs typeface="Calibri"/>
                  <a:sym typeface="Calibri"/>
                </a:rPr>
                <a:t>Early JWST</a:t>
              </a:r>
              <a:endParaRPr dirty="0"/>
            </a:p>
          </p:txBody>
        </p:sp>
      </p:grpSp>
      <p:grpSp>
        <p:nvGrpSpPr>
          <p:cNvPr id="253" name="Google Shape;253;p12"/>
          <p:cNvGrpSpPr/>
          <p:nvPr/>
        </p:nvGrpSpPr>
        <p:grpSpPr>
          <a:xfrm>
            <a:off x="6669640" y="4857144"/>
            <a:ext cx="3599514" cy="1828800"/>
            <a:chOff x="6669640" y="4787988"/>
            <a:chExt cx="3599514" cy="1828800"/>
          </a:xfrm>
        </p:grpSpPr>
        <p:pic>
          <p:nvPicPr>
            <p:cNvPr id="254" name="Google Shape;254;p12"/>
            <p:cNvPicPr preferRelativeResize="0"/>
            <p:nvPr/>
          </p:nvPicPr>
          <p:blipFill rotWithShape="1">
            <a:blip r:embed="rId4">
              <a:alphaModFix/>
            </a:blip>
            <a:srcRect/>
            <a:stretch/>
          </p:blipFill>
          <p:spPr>
            <a:xfrm>
              <a:off x="7514937" y="4787988"/>
              <a:ext cx="2754217" cy="1828800"/>
            </a:xfrm>
            <a:prstGeom prst="rect">
              <a:avLst/>
            </a:prstGeom>
            <a:noFill/>
            <a:ln>
              <a:noFill/>
            </a:ln>
          </p:spPr>
        </p:pic>
        <p:sp>
          <p:nvSpPr>
            <p:cNvPr id="255" name="Google Shape;255;p12"/>
            <p:cNvSpPr txBox="1"/>
            <p:nvPr/>
          </p:nvSpPr>
          <p:spPr>
            <a:xfrm>
              <a:off x="6669640" y="4906141"/>
              <a:ext cx="130980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Calibri"/>
                  <a:ea typeface="Calibri"/>
                  <a:cs typeface="Calibri"/>
                  <a:sym typeface="Calibri"/>
                </a:rPr>
                <a:t>Final JWST</a:t>
              </a:r>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Calibri"/>
                  <a:ea typeface="Calibri"/>
                  <a:cs typeface="Calibri"/>
                  <a:sym typeface="Calibri"/>
                </a:rPr>
                <a:t>CML 9+</a:t>
              </a:r>
              <a:endParaRPr sz="1400" b="1" i="0" u="none" strike="noStrike" cap="none">
                <a:solidFill>
                  <a:srgbClr val="000000"/>
                </a:solidFill>
                <a:latin typeface="Calibri"/>
                <a:ea typeface="Calibri"/>
                <a:cs typeface="Calibri"/>
                <a:sym typeface="Calibri"/>
              </a:endParaRPr>
            </a:p>
          </p:txBody>
        </p:sp>
      </p:grpSp>
      <p:sp>
        <p:nvSpPr>
          <p:cNvPr id="2" name="Title 1">
            <a:extLst>
              <a:ext uri="{FF2B5EF4-FFF2-40B4-BE49-F238E27FC236}">
                <a16:creationId xmlns:a16="http://schemas.microsoft.com/office/drawing/2014/main" id="{9B800CA2-7D63-1C51-AACE-AB174605EA4C}"/>
              </a:ext>
            </a:extLst>
          </p:cNvPr>
          <p:cNvSpPr txBox="1">
            <a:spLocks/>
          </p:cNvSpPr>
          <p:nvPr/>
        </p:nvSpPr>
        <p:spPr>
          <a:xfrm>
            <a:off x="155448" y="182880"/>
            <a:ext cx="11887200" cy="914400"/>
          </a:xfrm>
          <a:prstGeom prst="rect">
            <a:avLst/>
          </a:prstGeom>
        </p:spPr>
        <p:txBody>
          <a:bodyPr vert="horz" lIns="155448" tIns="78373" rIns="156746" bIns="78373" rtlCol="0" anchor="ctr">
            <a:normAutofit fontScale="97500"/>
          </a:bodyPr>
          <a:lstStyle>
            <a:lvl1pPr algn="l" defTabSz="373213" rtl="0" eaLnBrk="1" latinLnBrk="0" hangingPunct="1">
              <a:spcBef>
                <a:spcPct val="0"/>
              </a:spcBef>
              <a:buNone/>
              <a:defRPr sz="3600" b="0" i="0" kern="1200" cap="small" baseline="0">
                <a:solidFill>
                  <a:schemeClr val="tx2"/>
                </a:solidFill>
                <a:effectLst>
                  <a:outerShdw blurRad="50800" dist="38100" dir="2700000" algn="tl" rotWithShape="0">
                    <a:prstClr val="black">
                      <a:alpha val="40000"/>
                    </a:prstClr>
                  </a:outerShdw>
                </a:effectLst>
                <a:latin typeface="Avenir Next" panose="020B0503020202020204" pitchFamily="34" charset="0"/>
                <a:ea typeface="+mj-ea"/>
                <a:cs typeface="+mj-cs"/>
              </a:defRPr>
            </a:lvl1pPr>
          </a:lstStyle>
          <a:p>
            <a:r>
              <a:rPr lang="en-US" dirty="0"/>
              <a:t>HWO architectures: Exploratory Analytic Cases (EACs)</a:t>
            </a:r>
          </a:p>
        </p:txBody>
      </p:sp>
    </p:spTree>
    <p:extLst>
      <p:ext uri="{BB962C8B-B14F-4D97-AF65-F5344CB8AC3E}">
        <p14:creationId xmlns:p14="http://schemas.microsoft.com/office/powerpoint/2010/main" val="402472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500"/>
                                        <p:tgtEl>
                                          <p:spTgt spid="2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0"/>
                                        </p:tgtEl>
                                        <p:attrNameLst>
                                          <p:attrName>style.visibility</p:attrName>
                                        </p:attrNameLst>
                                      </p:cBhvr>
                                      <p:to>
                                        <p:strVal val="visible"/>
                                      </p:to>
                                    </p:set>
                                    <p:animEffect transition="in" filter="fade">
                                      <p:cBhvr>
                                        <p:cTn id="12" dur="500"/>
                                        <p:tgtEl>
                                          <p:spTgt spid="2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3"/>
                                        </p:tgtEl>
                                        <p:attrNameLst>
                                          <p:attrName>style.visibility</p:attrName>
                                        </p:attrNameLst>
                                      </p:cBhvr>
                                      <p:to>
                                        <p:strVal val="visible"/>
                                      </p:to>
                                    </p:set>
                                    <p:animEffect transition="in" filter="fade">
                                      <p:cBhvr>
                                        <p:cTn id="17" dur="5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173"/>
          <p:cNvSpPr/>
          <p:nvPr/>
        </p:nvSpPr>
        <p:spPr>
          <a:xfrm>
            <a:off x="0" y="4516"/>
            <a:ext cx="12192000" cy="6858000"/>
          </a:xfrm>
          <a:prstGeom prst="rect">
            <a:avLst/>
          </a:prstGeom>
          <a:solidFill>
            <a:schemeClr val="dk1"/>
          </a:solidFill>
          <a:ln w="25400" cap="flat" cmpd="sng">
            <a:solidFill>
              <a:srgbClr val="79808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74" name="Google Shape;374;p173"/>
          <p:cNvSpPr txBox="1"/>
          <p:nvPr/>
        </p:nvSpPr>
        <p:spPr>
          <a:xfrm>
            <a:off x="152400" y="-67874"/>
            <a:ext cx="11887200" cy="9144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3600" b="0" i="0" u="none" strike="noStrike" kern="0" cap="small" spc="0" normalizeH="0" baseline="0" noProof="0">
                <a:ln>
                  <a:noFill/>
                </a:ln>
                <a:solidFill>
                  <a:srgbClr val="BAD8FF"/>
                </a:solidFill>
                <a:effectLst/>
                <a:uLnTx/>
                <a:uFillTx/>
                <a:latin typeface="Calibri"/>
                <a:ea typeface="Calibri"/>
                <a:cs typeface="Calibri"/>
                <a:sym typeface="Calibri"/>
              </a:rPr>
              <a:t>Notional Exploratory Analytic Cases</a:t>
            </a:r>
            <a:endParaRPr kumimoji="0" sz="3600" b="0" i="0" u="none" strike="noStrike" kern="0" cap="small" spc="0" normalizeH="0" baseline="0" noProof="0">
              <a:ln>
                <a:noFill/>
              </a:ln>
              <a:solidFill>
                <a:srgbClr val="BAD8FF"/>
              </a:solidFill>
              <a:effectLst/>
              <a:uLnTx/>
              <a:uFillTx/>
              <a:latin typeface="Calibri"/>
              <a:ea typeface="Calibri"/>
              <a:cs typeface="Calibri"/>
              <a:sym typeface="Calibri"/>
            </a:endParaRPr>
          </a:p>
        </p:txBody>
      </p:sp>
      <p:grpSp>
        <p:nvGrpSpPr>
          <p:cNvPr id="2" name="Group 1">
            <a:extLst>
              <a:ext uri="{FF2B5EF4-FFF2-40B4-BE49-F238E27FC236}">
                <a16:creationId xmlns:a16="http://schemas.microsoft.com/office/drawing/2014/main" id="{C74D9A4D-20E3-1E03-AFE9-E245DC827613}"/>
              </a:ext>
            </a:extLst>
          </p:cNvPr>
          <p:cNvGrpSpPr/>
          <p:nvPr/>
        </p:nvGrpSpPr>
        <p:grpSpPr>
          <a:xfrm>
            <a:off x="8470734" y="756223"/>
            <a:ext cx="3467431" cy="1651114"/>
            <a:chOff x="8396018" y="695187"/>
            <a:chExt cx="3467431" cy="1651114"/>
          </a:xfrm>
          <a:solidFill>
            <a:schemeClr val="bg1"/>
          </a:solidFill>
        </p:grpSpPr>
        <p:pic>
          <p:nvPicPr>
            <p:cNvPr id="379" name="Google Shape;379;p173" descr="image001"/>
            <p:cNvPicPr preferRelativeResize="0"/>
            <p:nvPr/>
          </p:nvPicPr>
          <p:blipFill rotWithShape="1">
            <a:blip r:embed="rId3">
              <a:alphaModFix/>
            </a:blip>
            <a:srcRect/>
            <a:stretch/>
          </p:blipFill>
          <p:spPr>
            <a:xfrm>
              <a:off x="8396018" y="695187"/>
              <a:ext cx="2781520" cy="1651114"/>
            </a:xfrm>
            <a:prstGeom prst="rect">
              <a:avLst/>
            </a:prstGeom>
            <a:grpFill/>
            <a:ln>
              <a:noFill/>
            </a:ln>
          </p:spPr>
        </p:pic>
        <p:pic>
          <p:nvPicPr>
            <p:cNvPr id="380" name="Google Shape;380;p173"/>
            <p:cNvPicPr preferRelativeResize="0"/>
            <p:nvPr/>
          </p:nvPicPr>
          <p:blipFill rotWithShape="1">
            <a:blip r:embed="rId4">
              <a:alphaModFix/>
            </a:blip>
            <a:srcRect l="48158" t="10627" r="26665" b="1866"/>
            <a:stretch/>
          </p:blipFill>
          <p:spPr>
            <a:xfrm>
              <a:off x="11177538" y="709388"/>
              <a:ext cx="685911" cy="1615395"/>
            </a:xfrm>
            <a:prstGeom prst="rect">
              <a:avLst/>
            </a:prstGeom>
            <a:grpFill/>
            <a:ln>
              <a:noFill/>
            </a:ln>
          </p:spPr>
        </p:pic>
      </p:grpSp>
      <p:pic>
        <p:nvPicPr>
          <p:cNvPr id="381" name="Google Shape;381;p173"/>
          <p:cNvPicPr preferRelativeResize="0"/>
          <p:nvPr/>
        </p:nvPicPr>
        <p:blipFill rotWithShape="1">
          <a:blip r:embed="rId5">
            <a:alphaModFix/>
          </a:blip>
          <a:srcRect/>
          <a:stretch/>
        </p:blipFill>
        <p:spPr>
          <a:xfrm>
            <a:off x="4332573" y="694620"/>
            <a:ext cx="3818274" cy="1767002"/>
          </a:xfrm>
          <a:prstGeom prst="rect">
            <a:avLst/>
          </a:prstGeom>
          <a:noFill/>
          <a:ln>
            <a:noFill/>
          </a:ln>
        </p:spPr>
      </p:pic>
      <p:grpSp>
        <p:nvGrpSpPr>
          <p:cNvPr id="5" name="Group 4">
            <a:extLst>
              <a:ext uri="{FF2B5EF4-FFF2-40B4-BE49-F238E27FC236}">
                <a16:creationId xmlns:a16="http://schemas.microsoft.com/office/drawing/2014/main" id="{A3451B82-336B-AC4E-D94F-7F7546E8AC28}"/>
              </a:ext>
            </a:extLst>
          </p:cNvPr>
          <p:cNvGrpSpPr/>
          <p:nvPr/>
        </p:nvGrpSpPr>
        <p:grpSpPr>
          <a:xfrm>
            <a:off x="436436" y="679583"/>
            <a:ext cx="3576249" cy="1797075"/>
            <a:chOff x="436437" y="756223"/>
            <a:chExt cx="3576249" cy="1797075"/>
          </a:xfrm>
        </p:grpSpPr>
        <p:pic>
          <p:nvPicPr>
            <p:cNvPr id="378" name="Google Shape;378;p173" descr="image002"/>
            <p:cNvPicPr preferRelativeResize="0"/>
            <p:nvPr/>
          </p:nvPicPr>
          <p:blipFill rotWithShape="1">
            <a:blip r:embed="rId6">
              <a:alphaModFix/>
            </a:blip>
            <a:srcRect/>
            <a:stretch/>
          </p:blipFill>
          <p:spPr>
            <a:xfrm>
              <a:off x="436437" y="756223"/>
              <a:ext cx="3576249" cy="1797075"/>
            </a:xfrm>
            <a:prstGeom prst="rect">
              <a:avLst/>
            </a:prstGeom>
            <a:noFill/>
            <a:ln>
              <a:noFill/>
            </a:ln>
          </p:spPr>
        </p:pic>
        <p:pic>
          <p:nvPicPr>
            <p:cNvPr id="385" name="Google Shape;385;p173" descr="image001"/>
            <p:cNvPicPr preferRelativeResize="0"/>
            <p:nvPr/>
          </p:nvPicPr>
          <p:blipFill rotWithShape="1">
            <a:blip r:embed="rId7">
              <a:alphaModFix/>
            </a:blip>
            <a:srcRect/>
            <a:stretch/>
          </p:blipFill>
          <p:spPr>
            <a:xfrm>
              <a:off x="3349355" y="797004"/>
              <a:ext cx="663330" cy="1715507"/>
            </a:xfrm>
            <a:prstGeom prst="rect">
              <a:avLst/>
            </a:prstGeom>
            <a:noFill/>
            <a:ln>
              <a:noFill/>
            </a:ln>
          </p:spPr>
        </p:pic>
      </p:grpSp>
      <p:pic>
        <p:nvPicPr>
          <p:cNvPr id="3" name="Picture 2">
            <a:extLst>
              <a:ext uri="{FF2B5EF4-FFF2-40B4-BE49-F238E27FC236}">
                <a16:creationId xmlns:a16="http://schemas.microsoft.com/office/drawing/2014/main" id="{A5E94188-8CD8-FFA8-F059-75A525006163}"/>
              </a:ext>
            </a:extLst>
          </p:cNvPr>
          <p:cNvPicPr>
            <a:picLocks noChangeAspect="1"/>
          </p:cNvPicPr>
          <p:nvPr/>
        </p:nvPicPr>
        <p:blipFill>
          <a:blip r:embed="rId8"/>
          <a:stretch>
            <a:fillRect/>
          </a:stretch>
        </p:blipFill>
        <p:spPr>
          <a:xfrm>
            <a:off x="516410" y="2543396"/>
            <a:ext cx="3416300" cy="3937000"/>
          </a:xfrm>
          <a:prstGeom prst="rect">
            <a:avLst/>
          </a:prstGeom>
        </p:spPr>
      </p:pic>
      <p:pic>
        <p:nvPicPr>
          <p:cNvPr id="4" name="Picture 3">
            <a:extLst>
              <a:ext uri="{FF2B5EF4-FFF2-40B4-BE49-F238E27FC236}">
                <a16:creationId xmlns:a16="http://schemas.microsoft.com/office/drawing/2014/main" id="{027155D7-9943-E87D-367F-261FF7BC12D7}"/>
              </a:ext>
            </a:extLst>
          </p:cNvPr>
          <p:cNvPicPr>
            <a:picLocks noChangeAspect="1"/>
          </p:cNvPicPr>
          <p:nvPr/>
        </p:nvPicPr>
        <p:blipFill>
          <a:blip r:embed="rId9"/>
          <a:stretch>
            <a:fillRect/>
          </a:stretch>
        </p:blipFill>
        <p:spPr>
          <a:xfrm>
            <a:off x="4176586" y="2512511"/>
            <a:ext cx="4064000" cy="4127500"/>
          </a:xfrm>
          <a:prstGeom prst="rect">
            <a:avLst/>
          </a:prstGeom>
        </p:spPr>
      </p:pic>
      <p:pic>
        <p:nvPicPr>
          <p:cNvPr id="7" name="Picture 6">
            <a:extLst>
              <a:ext uri="{FF2B5EF4-FFF2-40B4-BE49-F238E27FC236}">
                <a16:creationId xmlns:a16="http://schemas.microsoft.com/office/drawing/2014/main" id="{E24E2871-4FC5-62E8-5600-013BFDEFE1B3}"/>
              </a:ext>
            </a:extLst>
          </p:cNvPr>
          <p:cNvPicPr>
            <a:picLocks noChangeAspect="1"/>
          </p:cNvPicPr>
          <p:nvPr/>
        </p:nvPicPr>
        <p:blipFill>
          <a:blip r:embed="rId10"/>
          <a:stretch>
            <a:fillRect/>
          </a:stretch>
        </p:blipFill>
        <p:spPr>
          <a:xfrm>
            <a:off x="8369300" y="2512511"/>
            <a:ext cx="3670300" cy="4089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C8967-5DB0-644F-96A1-9310FD883737}"/>
              </a:ext>
            </a:extLst>
          </p:cNvPr>
          <p:cNvSpPr>
            <a:spLocks noGrp="1"/>
          </p:cNvSpPr>
          <p:nvPr>
            <p:ph type="title"/>
          </p:nvPr>
        </p:nvSpPr>
        <p:spPr>
          <a:xfrm>
            <a:off x="1589151" y="-135051"/>
            <a:ext cx="11887200" cy="914400"/>
          </a:xfrm>
        </p:spPr>
        <p:txBody>
          <a:bodyPr>
            <a:normAutofit/>
          </a:bodyPr>
          <a:lstStyle/>
          <a:p>
            <a:r>
              <a:rPr lang="en-US" b="0" dirty="0">
                <a:solidFill>
                  <a:schemeClr val="bg1"/>
                </a:solidFill>
              </a:rPr>
              <a:t>HWO preliminary specs &amp; candidate instruments</a:t>
            </a:r>
          </a:p>
        </p:txBody>
      </p:sp>
      <p:pic>
        <p:nvPicPr>
          <p:cNvPr id="5" name="Picture 4">
            <a:extLst>
              <a:ext uri="{FF2B5EF4-FFF2-40B4-BE49-F238E27FC236}">
                <a16:creationId xmlns:a16="http://schemas.microsoft.com/office/drawing/2014/main" id="{AB01E557-EFD0-801D-1640-82676CC73858}"/>
              </a:ext>
            </a:extLst>
          </p:cNvPr>
          <p:cNvPicPr>
            <a:picLocks noChangeAspect="1"/>
          </p:cNvPicPr>
          <p:nvPr/>
        </p:nvPicPr>
        <p:blipFill>
          <a:blip r:embed="rId3"/>
          <a:stretch>
            <a:fillRect/>
          </a:stretch>
        </p:blipFill>
        <p:spPr>
          <a:xfrm>
            <a:off x="189483" y="3402528"/>
            <a:ext cx="2601552" cy="1708112"/>
          </a:xfrm>
          <a:prstGeom prst="rect">
            <a:avLst/>
          </a:prstGeom>
        </p:spPr>
      </p:pic>
      <p:sp>
        <p:nvSpPr>
          <p:cNvPr id="3" name="Title 1">
            <a:extLst>
              <a:ext uri="{FF2B5EF4-FFF2-40B4-BE49-F238E27FC236}">
                <a16:creationId xmlns:a16="http://schemas.microsoft.com/office/drawing/2014/main" id="{562E3E82-17D8-2C1E-10DE-8FDE42D4163C}"/>
              </a:ext>
            </a:extLst>
          </p:cNvPr>
          <p:cNvSpPr txBox="1">
            <a:spLocks/>
          </p:cNvSpPr>
          <p:nvPr/>
        </p:nvSpPr>
        <p:spPr>
          <a:xfrm>
            <a:off x="152400" y="0"/>
            <a:ext cx="11887200" cy="914400"/>
          </a:xfrm>
          <a:prstGeom prst="rect">
            <a:avLst/>
          </a:prstGeom>
        </p:spPr>
        <p:txBody>
          <a:bodyPr vert="horz" lIns="156746" tIns="78373" rIns="156746" bIns="78373" rtlCol="0" anchor="ctr">
            <a:normAutofit fontScale="97500"/>
          </a:bodyPr>
          <a:lstStyle>
            <a:lvl1pPr algn="l" defTabSz="373213" rtl="0" eaLnBrk="1" latinLnBrk="0" hangingPunct="1">
              <a:spcBef>
                <a:spcPct val="0"/>
              </a:spcBef>
              <a:buNone/>
              <a:defRPr sz="3600" b="0" i="0" kern="1200" cap="small" baseline="0">
                <a:solidFill>
                  <a:schemeClr val="tx2"/>
                </a:solidFill>
                <a:effectLst>
                  <a:outerShdw blurRad="50800" dist="38100" dir="2700000" algn="tl" rotWithShape="0">
                    <a:prstClr val="black">
                      <a:alpha val="40000"/>
                    </a:prstClr>
                  </a:outerShdw>
                </a:effectLst>
                <a:latin typeface="Avenir Next" panose="020B0503020202020204" pitchFamily="34" charset="0"/>
                <a:ea typeface="+mj-ea"/>
                <a:cs typeface="+mj-cs"/>
              </a:defRPr>
            </a:lvl1pPr>
          </a:lstStyle>
          <a:p>
            <a:r>
              <a:rPr lang="en-US" dirty="0"/>
              <a:t>Current HWO instrument concepts</a:t>
            </a:r>
          </a:p>
        </p:txBody>
      </p:sp>
      <p:grpSp>
        <p:nvGrpSpPr>
          <p:cNvPr id="9" name="Group 8">
            <a:extLst>
              <a:ext uri="{FF2B5EF4-FFF2-40B4-BE49-F238E27FC236}">
                <a16:creationId xmlns:a16="http://schemas.microsoft.com/office/drawing/2014/main" id="{2ED8355E-A84A-AD70-A40B-3AE48B1C367B}"/>
              </a:ext>
            </a:extLst>
          </p:cNvPr>
          <p:cNvGrpSpPr/>
          <p:nvPr/>
        </p:nvGrpSpPr>
        <p:grpSpPr>
          <a:xfrm>
            <a:off x="189483" y="704193"/>
            <a:ext cx="12017625" cy="5966921"/>
            <a:chOff x="189483" y="704193"/>
            <a:chExt cx="12017625" cy="5966921"/>
          </a:xfrm>
        </p:grpSpPr>
        <p:pic>
          <p:nvPicPr>
            <p:cNvPr id="8" name="Picture 7"/>
            <p:cNvPicPr>
              <a:picLocks noChangeAspect="1"/>
            </p:cNvPicPr>
            <p:nvPr/>
          </p:nvPicPr>
          <p:blipFill>
            <a:blip r:embed="rId4"/>
            <a:stretch>
              <a:fillRect/>
            </a:stretch>
          </p:blipFill>
          <p:spPr>
            <a:xfrm>
              <a:off x="189483" y="704193"/>
              <a:ext cx="12017625" cy="5966921"/>
            </a:xfrm>
            <a:prstGeom prst="rect">
              <a:avLst/>
            </a:prstGeom>
          </p:spPr>
        </p:pic>
        <p:sp>
          <p:nvSpPr>
            <p:cNvPr id="7" name="TextBox 6">
              <a:extLst>
                <a:ext uri="{FF2B5EF4-FFF2-40B4-BE49-F238E27FC236}">
                  <a16:creationId xmlns:a16="http://schemas.microsoft.com/office/drawing/2014/main" id="{40B19925-6912-8849-9068-EB8568103956}"/>
                </a:ext>
              </a:extLst>
            </p:cNvPr>
            <p:cNvSpPr txBox="1"/>
            <p:nvPr/>
          </p:nvSpPr>
          <p:spPr>
            <a:xfrm>
              <a:off x="5223485" y="6241943"/>
              <a:ext cx="1745029" cy="369332"/>
            </a:xfrm>
            <a:prstGeom prst="rect">
              <a:avLst/>
            </a:prstGeom>
            <a:noFill/>
          </p:spPr>
          <p:txBody>
            <a:bodyPr wrap="none" rtlCol="0">
              <a:spAutoFit/>
            </a:bodyPr>
            <a:lstStyle/>
            <a:p>
              <a:r>
                <a:rPr lang="en-US" dirty="0"/>
                <a:t>(or UV/Vis IFU)</a:t>
              </a:r>
            </a:p>
          </p:txBody>
        </p:sp>
      </p:grpSp>
    </p:spTree>
    <p:extLst>
      <p:ext uri="{BB962C8B-B14F-4D97-AF65-F5344CB8AC3E}">
        <p14:creationId xmlns:p14="http://schemas.microsoft.com/office/powerpoint/2010/main" val="8193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8CF99B-A0FC-C917-A738-5B507E5D70BE}"/>
              </a:ext>
            </a:extLst>
          </p:cNvPr>
          <p:cNvSpPr>
            <a:spLocks noGrp="1"/>
          </p:cNvSpPr>
          <p:nvPr>
            <p:ph type="title"/>
          </p:nvPr>
        </p:nvSpPr>
        <p:spPr>
          <a:xfrm>
            <a:off x="277432" y="156193"/>
            <a:ext cx="11887200" cy="914400"/>
          </a:xfrm>
        </p:spPr>
        <p:txBody>
          <a:bodyPr>
            <a:noAutofit/>
          </a:bodyPr>
          <a:lstStyle/>
          <a:p>
            <a:r>
              <a:rPr lang="en-US" sz="2800" dirty="0"/>
              <a:t>Continuing to follow Decadal Survey Recommendation of iterating between Science, Architecture and Technology:</a:t>
            </a:r>
            <a:br>
              <a:rPr lang="en-US" sz="2800" dirty="0"/>
            </a:br>
            <a:endParaRPr lang="en-US" sz="2800" dirty="0"/>
          </a:p>
        </p:txBody>
      </p:sp>
      <p:sp>
        <p:nvSpPr>
          <p:cNvPr id="7" name="Arc 6">
            <a:extLst>
              <a:ext uri="{FF2B5EF4-FFF2-40B4-BE49-F238E27FC236}">
                <a16:creationId xmlns:a16="http://schemas.microsoft.com/office/drawing/2014/main" id="{A4217AB9-CDCD-FBB0-E0FD-077435A47B60}"/>
              </a:ext>
            </a:extLst>
          </p:cNvPr>
          <p:cNvSpPr/>
          <p:nvPr/>
        </p:nvSpPr>
        <p:spPr>
          <a:xfrm rot="10800000">
            <a:off x="4854735" y="0"/>
            <a:ext cx="8229600" cy="1828798"/>
          </a:xfrm>
          <a:prstGeom prst="arc">
            <a:avLst>
              <a:gd name="adj1" fmla="val 16242177"/>
              <a:gd name="adj2" fmla="val 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9" name="Arc 8">
            <a:extLst>
              <a:ext uri="{FF2B5EF4-FFF2-40B4-BE49-F238E27FC236}">
                <a16:creationId xmlns:a16="http://schemas.microsoft.com/office/drawing/2014/main" id="{3D29FFF0-EA86-0E5F-72D6-6F0B2F41ACA3}"/>
              </a:ext>
            </a:extLst>
          </p:cNvPr>
          <p:cNvSpPr/>
          <p:nvPr/>
        </p:nvSpPr>
        <p:spPr>
          <a:xfrm rot="10800000" flipV="1">
            <a:off x="4854734" y="5491911"/>
            <a:ext cx="8229600" cy="1828798"/>
          </a:xfrm>
          <a:prstGeom prst="arc">
            <a:avLst>
              <a:gd name="adj1" fmla="val 16242177"/>
              <a:gd name="adj2" fmla="val 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0" name="Arc 9">
            <a:extLst>
              <a:ext uri="{FF2B5EF4-FFF2-40B4-BE49-F238E27FC236}">
                <a16:creationId xmlns:a16="http://schemas.microsoft.com/office/drawing/2014/main" id="{91690488-3EF4-1265-3806-E6379C7E4A6A}"/>
              </a:ext>
            </a:extLst>
          </p:cNvPr>
          <p:cNvSpPr/>
          <p:nvPr/>
        </p:nvSpPr>
        <p:spPr>
          <a:xfrm rot="10800000" flipV="1">
            <a:off x="8938602" y="4577512"/>
            <a:ext cx="5486400" cy="1828798"/>
          </a:xfrm>
          <a:prstGeom prst="arc">
            <a:avLst>
              <a:gd name="adj1" fmla="val 16242177"/>
              <a:gd name="adj2" fmla="val 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Arc 10">
            <a:extLst>
              <a:ext uri="{FF2B5EF4-FFF2-40B4-BE49-F238E27FC236}">
                <a16:creationId xmlns:a16="http://schemas.microsoft.com/office/drawing/2014/main" id="{AC3CEE83-70CF-EABA-FC93-8C76024798BB}"/>
              </a:ext>
            </a:extLst>
          </p:cNvPr>
          <p:cNvSpPr/>
          <p:nvPr/>
        </p:nvSpPr>
        <p:spPr>
          <a:xfrm rot="10800000">
            <a:off x="8938601" y="918074"/>
            <a:ext cx="5486400" cy="1828798"/>
          </a:xfrm>
          <a:prstGeom prst="arc">
            <a:avLst>
              <a:gd name="adj1" fmla="val 16242177"/>
              <a:gd name="adj2" fmla="val 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FF39D01C-EDA5-D1D2-E7E5-00B32CD30FAA}"/>
              </a:ext>
            </a:extLst>
          </p:cNvPr>
          <p:cNvSpPr txBox="1"/>
          <p:nvPr/>
        </p:nvSpPr>
        <p:spPr>
          <a:xfrm>
            <a:off x="3678936" y="6488939"/>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59B09">
                    <a:lumMod val="40000"/>
                    <a:lumOff val="60000"/>
                  </a:srgbClr>
                </a:solidFill>
                <a:effectLst/>
                <a:uLnTx/>
                <a:uFillTx/>
                <a:latin typeface="Arial"/>
                <a:cs typeface="Arial"/>
                <a:sym typeface="Arial"/>
              </a:rPr>
              <a:t>CML 3</a:t>
            </a:r>
          </a:p>
        </p:txBody>
      </p:sp>
      <p:sp>
        <p:nvSpPr>
          <p:cNvPr id="13" name="TextBox 12">
            <a:extLst>
              <a:ext uri="{FF2B5EF4-FFF2-40B4-BE49-F238E27FC236}">
                <a16:creationId xmlns:a16="http://schemas.microsoft.com/office/drawing/2014/main" id="{D192A209-C01C-9939-7849-8BE67E4EA08B}"/>
              </a:ext>
            </a:extLst>
          </p:cNvPr>
          <p:cNvSpPr txBox="1"/>
          <p:nvPr/>
        </p:nvSpPr>
        <p:spPr>
          <a:xfrm>
            <a:off x="7411835" y="6488938"/>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59B09">
                    <a:lumMod val="40000"/>
                    <a:lumOff val="60000"/>
                  </a:srgbClr>
                </a:solidFill>
                <a:effectLst/>
                <a:uLnTx/>
                <a:uFillTx/>
                <a:latin typeface="Arial"/>
                <a:cs typeface="Arial"/>
                <a:sym typeface="Arial"/>
              </a:rPr>
              <a:t>CML 4</a:t>
            </a:r>
          </a:p>
        </p:txBody>
      </p:sp>
      <p:sp>
        <p:nvSpPr>
          <p:cNvPr id="14" name="TextBox 13">
            <a:extLst>
              <a:ext uri="{FF2B5EF4-FFF2-40B4-BE49-F238E27FC236}">
                <a16:creationId xmlns:a16="http://schemas.microsoft.com/office/drawing/2014/main" id="{6B95EF79-CCCF-E3CD-069A-2074D74C20C0}"/>
              </a:ext>
            </a:extLst>
          </p:cNvPr>
          <p:cNvSpPr txBox="1"/>
          <p:nvPr/>
        </p:nvSpPr>
        <p:spPr>
          <a:xfrm>
            <a:off x="11144733" y="6488937"/>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59B09">
                    <a:lumMod val="40000"/>
                    <a:lumOff val="60000"/>
                  </a:srgbClr>
                </a:solidFill>
                <a:effectLst/>
                <a:uLnTx/>
                <a:uFillTx/>
                <a:latin typeface="Arial"/>
                <a:cs typeface="Arial"/>
                <a:sym typeface="Arial"/>
              </a:rPr>
              <a:t>CML 5</a:t>
            </a:r>
          </a:p>
        </p:txBody>
      </p:sp>
      <p:sp>
        <p:nvSpPr>
          <p:cNvPr id="18" name="Arc 17">
            <a:extLst>
              <a:ext uri="{FF2B5EF4-FFF2-40B4-BE49-F238E27FC236}">
                <a16:creationId xmlns:a16="http://schemas.microsoft.com/office/drawing/2014/main" id="{6C364CFE-2176-8962-030C-96358B0325D8}"/>
              </a:ext>
            </a:extLst>
          </p:cNvPr>
          <p:cNvSpPr/>
          <p:nvPr/>
        </p:nvSpPr>
        <p:spPr>
          <a:xfrm rot="10800000" flipH="1">
            <a:off x="-1828800" y="-455822"/>
            <a:ext cx="4571995" cy="2747790"/>
          </a:xfrm>
          <a:prstGeom prst="arc">
            <a:avLst>
              <a:gd name="adj1" fmla="val 16242177"/>
              <a:gd name="adj2" fmla="val 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0" name="Arc 19">
            <a:extLst>
              <a:ext uri="{FF2B5EF4-FFF2-40B4-BE49-F238E27FC236}">
                <a16:creationId xmlns:a16="http://schemas.microsoft.com/office/drawing/2014/main" id="{FDF0B287-5E4A-2D1A-E02E-DA9D70B59060}"/>
              </a:ext>
            </a:extLst>
          </p:cNvPr>
          <p:cNvSpPr/>
          <p:nvPr/>
        </p:nvSpPr>
        <p:spPr>
          <a:xfrm rot="10800000" flipH="1" flipV="1">
            <a:off x="-1819618" y="5029202"/>
            <a:ext cx="4571995" cy="2747790"/>
          </a:xfrm>
          <a:prstGeom prst="arc">
            <a:avLst>
              <a:gd name="adj1" fmla="val 16242177"/>
              <a:gd name="adj2" fmla="val 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1" name="Rectangle 20">
            <a:extLst>
              <a:ext uri="{FF2B5EF4-FFF2-40B4-BE49-F238E27FC236}">
                <a16:creationId xmlns:a16="http://schemas.microsoft.com/office/drawing/2014/main" id="{BA12EC92-DAE3-5C11-5DCA-3CAE917042C8}"/>
              </a:ext>
            </a:extLst>
          </p:cNvPr>
          <p:cNvSpPr/>
          <p:nvPr/>
        </p:nvSpPr>
        <p:spPr>
          <a:xfrm>
            <a:off x="1934780" y="2715627"/>
            <a:ext cx="1143000" cy="44067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sym typeface="Arial"/>
              </a:rPr>
              <a:t>EAC 1</a:t>
            </a:r>
          </a:p>
        </p:txBody>
      </p:sp>
      <p:sp>
        <p:nvSpPr>
          <p:cNvPr id="22" name="Rectangle 21">
            <a:extLst>
              <a:ext uri="{FF2B5EF4-FFF2-40B4-BE49-F238E27FC236}">
                <a16:creationId xmlns:a16="http://schemas.microsoft.com/office/drawing/2014/main" id="{EFAB0E2B-47EF-43B8-BDAB-9E06E4DECE86}"/>
              </a:ext>
            </a:extLst>
          </p:cNvPr>
          <p:cNvSpPr/>
          <p:nvPr/>
        </p:nvSpPr>
        <p:spPr>
          <a:xfrm>
            <a:off x="1934780" y="3420492"/>
            <a:ext cx="1143000" cy="44067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sym typeface="Arial"/>
              </a:rPr>
              <a:t>EAC 2</a:t>
            </a:r>
          </a:p>
        </p:txBody>
      </p:sp>
      <p:sp>
        <p:nvSpPr>
          <p:cNvPr id="23" name="Rectangle 22">
            <a:extLst>
              <a:ext uri="{FF2B5EF4-FFF2-40B4-BE49-F238E27FC236}">
                <a16:creationId xmlns:a16="http://schemas.microsoft.com/office/drawing/2014/main" id="{4BD78286-A3D9-7887-204D-81A3DFF34E2D}"/>
              </a:ext>
            </a:extLst>
          </p:cNvPr>
          <p:cNvSpPr/>
          <p:nvPr/>
        </p:nvSpPr>
        <p:spPr>
          <a:xfrm>
            <a:off x="1934780" y="4125357"/>
            <a:ext cx="1143000" cy="44067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sym typeface="Arial"/>
              </a:rPr>
              <a:t>EAC 3</a:t>
            </a:r>
          </a:p>
        </p:txBody>
      </p:sp>
      <p:sp>
        <p:nvSpPr>
          <p:cNvPr id="24" name="Cloud 23">
            <a:extLst>
              <a:ext uri="{FF2B5EF4-FFF2-40B4-BE49-F238E27FC236}">
                <a16:creationId xmlns:a16="http://schemas.microsoft.com/office/drawing/2014/main" id="{8459F2E1-440D-C0B6-4FA8-D826B66E98A2}"/>
              </a:ext>
            </a:extLst>
          </p:cNvPr>
          <p:cNvSpPr/>
          <p:nvPr/>
        </p:nvSpPr>
        <p:spPr>
          <a:xfrm>
            <a:off x="154234" y="2571598"/>
            <a:ext cx="1575412" cy="2133599"/>
          </a:xfrm>
          <a:prstGeom prst="cloud">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Decadal Survey</a:t>
            </a:r>
          </a:p>
          <a:p>
            <a:pPr marL="0" marR="0" lvl="0" indent="0" algn="ctr" defTabSz="914400" rtl="0" eaLnBrk="1" fontAlgn="auto" latinLnBrk="0" hangingPunct="1">
              <a:lnSpc>
                <a:spcPct val="100000"/>
              </a:lnSpc>
              <a:spcBef>
                <a:spcPts val="0"/>
              </a:spcBef>
              <a:spcAft>
                <a:spcPts val="30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LUVOIR</a:t>
            </a:r>
          </a:p>
          <a:p>
            <a:pPr marL="0" marR="0" lvl="0" indent="0" algn="ctr" defTabSz="914400" rtl="0" eaLnBrk="1" fontAlgn="auto" latinLnBrk="0" hangingPunct="1">
              <a:lnSpc>
                <a:spcPct val="100000"/>
              </a:lnSpc>
              <a:spcBef>
                <a:spcPts val="0"/>
              </a:spcBef>
              <a:spcAft>
                <a:spcPts val="30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HabEx</a:t>
            </a:r>
          </a:p>
          <a:p>
            <a:pPr marL="0" marR="0" lvl="0" indent="0" algn="ctr" defTabSz="914400" rtl="0" eaLnBrk="1" fontAlgn="auto" latinLnBrk="0" hangingPunct="1">
              <a:lnSpc>
                <a:spcPct val="100000"/>
              </a:lnSpc>
              <a:spcBef>
                <a:spcPts val="0"/>
              </a:spcBef>
              <a:spcAft>
                <a:spcPts val="30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USORT</a:t>
            </a:r>
          </a:p>
          <a:p>
            <a:pPr marL="0" marR="0" lvl="0" indent="0" algn="ctr" defTabSz="914400" rtl="0" eaLnBrk="1" fontAlgn="auto" latinLnBrk="0" hangingPunct="1">
              <a:lnSpc>
                <a:spcPct val="100000"/>
              </a:lnSpc>
              <a:spcBef>
                <a:spcPts val="0"/>
              </a:spcBef>
              <a:spcAft>
                <a:spcPts val="30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CWG</a:t>
            </a:r>
          </a:p>
        </p:txBody>
      </p:sp>
      <p:sp>
        <p:nvSpPr>
          <p:cNvPr id="25" name="Rectangle 24">
            <a:extLst>
              <a:ext uri="{FF2B5EF4-FFF2-40B4-BE49-F238E27FC236}">
                <a16:creationId xmlns:a16="http://schemas.microsoft.com/office/drawing/2014/main" id="{8AC72837-EA6F-6FB1-8652-E0B548725BF3}"/>
              </a:ext>
            </a:extLst>
          </p:cNvPr>
          <p:cNvSpPr/>
          <p:nvPr/>
        </p:nvSpPr>
        <p:spPr>
          <a:xfrm>
            <a:off x="5742966" y="3089862"/>
            <a:ext cx="1143000" cy="44067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sym typeface="Arial"/>
              </a:rPr>
              <a:t>EAC 4</a:t>
            </a:r>
          </a:p>
        </p:txBody>
      </p:sp>
      <p:sp>
        <p:nvSpPr>
          <p:cNvPr id="26" name="Rectangle 25">
            <a:extLst>
              <a:ext uri="{FF2B5EF4-FFF2-40B4-BE49-F238E27FC236}">
                <a16:creationId xmlns:a16="http://schemas.microsoft.com/office/drawing/2014/main" id="{FA173018-5587-0EC0-4954-C7B3243E92BD}"/>
              </a:ext>
            </a:extLst>
          </p:cNvPr>
          <p:cNvSpPr/>
          <p:nvPr/>
        </p:nvSpPr>
        <p:spPr>
          <a:xfrm>
            <a:off x="5742966" y="3794727"/>
            <a:ext cx="1143000" cy="44067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sym typeface="Arial"/>
              </a:rPr>
              <a:t>EAC 5</a:t>
            </a:r>
          </a:p>
        </p:txBody>
      </p:sp>
      <p:sp>
        <p:nvSpPr>
          <p:cNvPr id="29" name="Rectangle 28">
            <a:extLst>
              <a:ext uri="{FF2B5EF4-FFF2-40B4-BE49-F238E27FC236}">
                <a16:creationId xmlns:a16="http://schemas.microsoft.com/office/drawing/2014/main" id="{CA313D46-E7F7-5DE2-3B89-0AA3BBEF2F29}"/>
              </a:ext>
            </a:extLst>
          </p:cNvPr>
          <p:cNvSpPr/>
          <p:nvPr/>
        </p:nvSpPr>
        <p:spPr>
          <a:xfrm>
            <a:off x="9749054" y="3418060"/>
            <a:ext cx="1143000" cy="44067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sym typeface="Arial"/>
              </a:rPr>
              <a:t>Baseline</a:t>
            </a:r>
          </a:p>
        </p:txBody>
      </p:sp>
      <p:sp>
        <p:nvSpPr>
          <p:cNvPr id="30" name="Rounded Rectangle 29">
            <a:extLst>
              <a:ext uri="{FF2B5EF4-FFF2-40B4-BE49-F238E27FC236}">
                <a16:creationId xmlns:a16="http://schemas.microsoft.com/office/drawing/2014/main" id="{F4C3298B-3E7A-AB11-29D1-D7784C837FCF}"/>
              </a:ext>
            </a:extLst>
          </p:cNvPr>
          <p:cNvSpPr/>
          <p:nvPr/>
        </p:nvSpPr>
        <p:spPr>
          <a:xfrm>
            <a:off x="4209613" y="2038196"/>
            <a:ext cx="1280160" cy="320040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HWO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Trade Space (CML 3) Synthesis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Open Issues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Architecture Decisions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Options</a:t>
            </a:r>
          </a:p>
        </p:txBody>
      </p:sp>
      <p:sp>
        <p:nvSpPr>
          <p:cNvPr id="31" name="Rectangle 30">
            <a:extLst>
              <a:ext uri="{FF2B5EF4-FFF2-40B4-BE49-F238E27FC236}">
                <a16:creationId xmlns:a16="http://schemas.microsoft.com/office/drawing/2014/main" id="{A32CB0E7-1C5A-97A9-A0B9-D6B2E9F7AAB5}"/>
              </a:ext>
            </a:extLst>
          </p:cNvPr>
          <p:cNvSpPr/>
          <p:nvPr/>
        </p:nvSpPr>
        <p:spPr>
          <a:xfrm>
            <a:off x="2360564" y="4841682"/>
            <a:ext cx="1143000" cy="440675"/>
          </a:xfrm>
          <a:prstGeom prst="rect">
            <a:avLst/>
          </a:prstGeom>
          <a:solidFill>
            <a:schemeClr val="accent4">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sym typeface="Arial"/>
              </a:rPr>
              <a:t>CECs</a:t>
            </a:r>
          </a:p>
        </p:txBody>
      </p:sp>
      <p:sp>
        <p:nvSpPr>
          <p:cNvPr id="32" name="Rectangle 31">
            <a:extLst>
              <a:ext uri="{FF2B5EF4-FFF2-40B4-BE49-F238E27FC236}">
                <a16:creationId xmlns:a16="http://schemas.microsoft.com/office/drawing/2014/main" id="{BB2A7E3A-ADA3-451E-8EBA-46CFBE7290A5}"/>
              </a:ext>
            </a:extLst>
          </p:cNvPr>
          <p:cNvSpPr/>
          <p:nvPr/>
        </p:nvSpPr>
        <p:spPr>
          <a:xfrm>
            <a:off x="2369241" y="5447506"/>
            <a:ext cx="1138924" cy="440675"/>
          </a:xfrm>
          <a:prstGeom prst="rect">
            <a:avLst/>
          </a:prstGeom>
          <a:solidFill>
            <a:schemeClr val="bg2">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Technology Roadmaps</a:t>
            </a:r>
          </a:p>
        </p:txBody>
      </p:sp>
      <p:sp>
        <p:nvSpPr>
          <p:cNvPr id="35" name="Rectangle 34">
            <a:extLst>
              <a:ext uri="{FF2B5EF4-FFF2-40B4-BE49-F238E27FC236}">
                <a16:creationId xmlns:a16="http://schemas.microsoft.com/office/drawing/2014/main" id="{2986E4B2-318A-A17A-7CC6-5A831117A80B}"/>
              </a:ext>
            </a:extLst>
          </p:cNvPr>
          <p:cNvSpPr/>
          <p:nvPr/>
        </p:nvSpPr>
        <p:spPr>
          <a:xfrm>
            <a:off x="2362906" y="1410433"/>
            <a:ext cx="1143000" cy="440675"/>
          </a:xfrm>
          <a:prstGeom prst="rect">
            <a:avLst/>
          </a:prstGeom>
          <a:solidFill>
            <a:schemeClr val="bg2">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DISRA</a:t>
            </a:r>
          </a:p>
        </p:txBody>
      </p:sp>
      <p:sp>
        <p:nvSpPr>
          <p:cNvPr id="36" name="Rectangle 35">
            <a:extLst>
              <a:ext uri="{FF2B5EF4-FFF2-40B4-BE49-F238E27FC236}">
                <a16:creationId xmlns:a16="http://schemas.microsoft.com/office/drawing/2014/main" id="{FC9DECB5-5CF9-9528-3B22-EEF44DC21C6E}"/>
              </a:ext>
            </a:extLst>
          </p:cNvPr>
          <p:cNvSpPr/>
          <p:nvPr/>
        </p:nvSpPr>
        <p:spPr>
          <a:xfrm>
            <a:off x="2354230" y="2016257"/>
            <a:ext cx="1143000" cy="440675"/>
          </a:xfrm>
          <a:prstGeom prst="rect">
            <a:avLst/>
          </a:prstGeom>
          <a:solidFill>
            <a:schemeClr val="accent4">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Payload Instruments</a:t>
            </a:r>
          </a:p>
        </p:txBody>
      </p:sp>
      <p:sp>
        <p:nvSpPr>
          <p:cNvPr id="38" name="Oval 37">
            <a:extLst>
              <a:ext uri="{FF2B5EF4-FFF2-40B4-BE49-F238E27FC236}">
                <a16:creationId xmlns:a16="http://schemas.microsoft.com/office/drawing/2014/main" id="{F3FE7AE1-8CCA-A95A-FADF-81AC6B59F199}"/>
              </a:ext>
            </a:extLst>
          </p:cNvPr>
          <p:cNvSpPr/>
          <p:nvPr/>
        </p:nvSpPr>
        <p:spPr>
          <a:xfrm>
            <a:off x="3198146" y="2715627"/>
            <a:ext cx="848299" cy="185040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STOP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Design &amp; IM</a:t>
            </a:r>
          </a:p>
        </p:txBody>
      </p:sp>
      <p:sp>
        <p:nvSpPr>
          <p:cNvPr id="39" name="Rectangle 38">
            <a:extLst>
              <a:ext uri="{FF2B5EF4-FFF2-40B4-BE49-F238E27FC236}">
                <a16:creationId xmlns:a16="http://schemas.microsoft.com/office/drawing/2014/main" id="{9E0ED2DC-6BAA-832A-B33C-FFCE203DCDAB}"/>
              </a:ext>
            </a:extLst>
          </p:cNvPr>
          <p:cNvSpPr/>
          <p:nvPr/>
        </p:nvSpPr>
        <p:spPr>
          <a:xfrm>
            <a:off x="5742966" y="4498307"/>
            <a:ext cx="1143000" cy="440675"/>
          </a:xfrm>
          <a:prstGeom prst="rect">
            <a:avLst/>
          </a:prstGeom>
          <a:solidFill>
            <a:schemeClr val="accent4">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sym typeface="Arial"/>
              </a:rPr>
              <a:t>CECs</a:t>
            </a:r>
          </a:p>
        </p:txBody>
      </p:sp>
      <p:sp>
        <p:nvSpPr>
          <p:cNvPr id="40" name="Rectangle 39">
            <a:extLst>
              <a:ext uri="{FF2B5EF4-FFF2-40B4-BE49-F238E27FC236}">
                <a16:creationId xmlns:a16="http://schemas.microsoft.com/office/drawing/2014/main" id="{065B878B-1DE8-ED6C-FA94-143825BD0EC1}"/>
              </a:ext>
            </a:extLst>
          </p:cNvPr>
          <p:cNvSpPr/>
          <p:nvPr/>
        </p:nvSpPr>
        <p:spPr>
          <a:xfrm>
            <a:off x="5741170" y="2384997"/>
            <a:ext cx="1143000" cy="440675"/>
          </a:xfrm>
          <a:prstGeom prst="rect">
            <a:avLst/>
          </a:prstGeom>
          <a:solidFill>
            <a:schemeClr val="accent4">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Payload Instruments</a:t>
            </a:r>
          </a:p>
        </p:txBody>
      </p:sp>
      <p:sp>
        <p:nvSpPr>
          <p:cNvPr id="44" name="Rectangle 43">
            <a:extLst>
              <a:ext uri="{FF2B5EF4-FFF2-40B4-BE49-F238E27FC236}">
                <a16:creationId xmlns:a16="http://schemas.microsoft.com/office/drawing/2014/main" id="{B758715D-95B2-D32A-2D49-B2702AEFE222}"/>
              </a:ext>
            </a:extLst>
          </p:cNvPr>
          <p:cNvSpPr/>
          <p:nvPr/>
        </p:nvSpPr>
        <p:spPr>
          <a:xfrm>
            <a:off x="5741170" y="1707460"/>
            <a:ext cx="1463201" cy="440675"/>
          </a:xfrm>
          <a:prstGeom prst="rect">
            <a:avLst/>
          </a:prstGeom>
          <a:solidFill>
            <a:schemeClr val="bg2">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Driving Science Cases </a:t>
            </a:r>
          </a:p>
        </p:txBody>
      </p:sp>
      <p:sp>
        <p:nvSpPr>
          <p:cNvPr id="45" name="Rectangle 44">
            <a:extLst>
              <a:ext uri="{FF2B5EF4-FFF2-40B4-BE49-F238E27FC236}">
                <a16:creationId xmlns:a16="http://schemas.microsoft.com/office/drawing/2014/main" id="{5D15BD5A-DB35-FC44-4A82-774335A9B626}"/>
              </a:ext>
            </a:extLst>
          </p:cNvPr>
          <p:cNvSpPr/>
          <p:nvPr/>
        </p:nvSpPr>
        <p:spPr>
          <a:xfrm>
            <a:off x="5741169" y="5182322"/>
            <a:ext cx="1463201" cy="440675"/>
          </a:xfrm>
          <a:prstGeom prst="rect">
            <a:avLst/>
          </a:prstGeom>
          <a:solidFill>
            <a:schemeClr val="bg2">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Technology Demonstrations</a:t>
            </a:r>
          </a:p>
        </p:txBody>
      </p:sp>
      <p:sp>
        <p:nvSpPr>
          <p:cNvPr id="46" name="Oval 45">
            <a:extLst>
              <a:ext uri="{FF2B5EF4-FFF2-40B4-BE49-F238E27FC236}">
                <a16:creationId xmlns:a16="http://schemas.microsoft.com/office/drawing/2014/main" id="{DC48069F-1EC5-C5CE-3C4C-1E09BFC86912}"/>
              </a:ext>
            </a:extLst>
          </p:cNvPr>
          <p:cNvSpPr/>
          <p:nvPr/>
        </p:nvSpPr>
        <p:spPr>
          <a:xfrm>
            <a:off x="7052210" y="2370787"/>
            <a:ext cx="964904" cy="25352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STOP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Design &amp; IM to Closure</a:t>
            </a:r>
          </a:p>
        </p:txBody>
      </p:sp>
      <p:sp>
        <p:nvSpPr>
          <p:cNvPr id="47" name="Oval 46">
            <a:extLst>
              <a:ext uri="{FF2B5EF4-FFF2-40B4-BE49-F238E27FC236}">
                <a16:creationId xmlns:a16="http://schemas.microsoft.com/office/drawing/2014/main" id="{6202A6BE-4DBA-20A4-6F3D-F1B87A265815}"/>
              </a:ext>
            </a:extLst>
          </p:cNvPr>
          <p:cNvSpPr/>
          <p:nvPr/>
        </p:nvSpPr>
        <p:spPr>
          <a:xfrm>
            <a:off x="11108656" y="3183261"/>
            <a:ext cx="914400" cy="910272"/>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MCR</a:t>
            </a:r>
          </a:p>
        </p:txBody>
      </p:sp>
      <p:sp>
        <p:nvSpPr>
          <p:cNvPr id="48" name="Rectangle 47">
            <a:extLst>
              <a:ext uri="{FF2B5EF4-FFF2-40B4-BE49-F238E27FC236}">
                <a16:creationId xmlns:a16="http://schemas.microsoft.com/office/drawing/2014/main" id="{E801CD36-79FE-BDF3-EB7D-28451CF854F4}"/>
              </a:ext>
            </a:extLst>
          </p:cNvPr>
          <p:cNvSpPr/>
          <p:nvPr/>
        </p:nvSpPr>
        <p:spPr>
          <a:xfrm>
            <a:off x="9749054" y="2781090"/>
            <a:ext cx="1371600" cy="440675"/>
          </a:xfrm>
          <a:prstGeom prst="rect">
            <a:avLst/>
          </a:prstGeom>
          <a:solidFill>
            <a:schemeClr val="bg2">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Science Requirements</a:t>
            </a:r>
          </a:p>
        </p:txBody>
      </p:sp>
      <p:sp>
        <p:nvSpPr>
          <p:cNvPr id="49" name="Rectangle 48">
            <a:extLst>
              <a:ext uri="{FF2B5EF4-FFF2-40B4-BE49-F238E27FC236}">
                <a16:creationId xmlns:a16="http://schemas.microsoft.com/office/drawing/2014/main" id="{0892FBA4-530E-71EE-83FC-6A1919C87280}"/>
              </a:ext>
            </a:extLst>
          </p:cNvPr>
          <p:cNvSpPr/>
          <p:nvPr/>
        </p:nvSpPr>
        <p:spPr>
          <a:xfrm>
            <a:off x="9749054" y="4056457"/>
            <a:ext cx="1371600" cy="440675"/>
          </a:xfrm>
          <a:prstGeom prst="rect">
            <a:avLst/>
          </a:prstGeom>
          <a:solidFill>
            <a:schemeClr val="bg2">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TRL 5 Milestones</a:t>
            </a:r>
          </a:p>
        </p:txBody>
      </p:sp>
      <p:sp>
        <p:nvSpPr>
          <p:cNvPr id="50" name="Rounded Rectangle 49">
            <a:extLst>
              <a:ext uri="{FF2B5EF4-FFF2-40B4-BE49-F238E27FC236}">
                <a16:creationId xmlns:a16="http://schemas.microsoft.com/office/drawing/2014/main" id="{65A0A347-29D2-D6C3-0B91-D8C71BF96D8E}"/>
              </a:ext>
            </a:extLst>
          </p:cNvPr>
          <p:cNvSpPr/>
          <p:nvPr/>
        </p:nvSpPr>
        <p:spPr>
          <a:xfrm>
            <a:off x="8235617" y="2038196"/>
            <a:ext cx="1280160" cy="320040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HWO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Point Design (CML 4) Synthesis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Risks (i.e. Mission, Tech., Cost)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Architecture, Payload, Technology Decisions</a:t>
            </a:r>
          </a:p>
        </p:txBody>
      </p:sp>
      <p:cxnSp>
        <p:nvCxnSpPr>
          <p:cNvPr id="52" name="Straight Connector 51">
            <a:extLst>
              <a:ext uri="{FF2B5EF4-FFF2-40B4-BE49-F238E27FC236}">
                <a16:creationId xmlns:a16="http://schemas.microsoft.com/office/drawing/2014/main" id="{9F91262F-60F9-9102-9CCC-2357A1B35EB7}"/>
              </a:ext>
            </a:extLst>
          </p:cNvPr>
          <p:cNvCxnSpPr>
            <a:stCxn id="7" idx="2"/>
          </p:cNvCxnSpPr>
          <p:nvPr/>
        </p:nvCxnSpPr>
        <p:spPr>
          <a:xfrm flipH="1">
            <a:off x="2752377" y="914399"/>
            <a:ext cx="2102358" cy="367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B6D0511-4A13-5FC9-04B4-40A1CAA514E7}"/>
              </a:ext>
            </a:extLst>
          </p:cNvPr>
          <p:cNvCxnSpPr/>
          <p:nvPr/>
        </p:nvCxnSpPr>
        <p:spPr>
          <a:xfrm flipH="1">
            <a:off x="2742273" y="6399423"/>
            <a:ext cx="2102358" cy="367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825DDF81-CCB1-B968-55B8-F12B24D17ADD}"/>
              </a:ext>
            </a:extLst>
          </p:cNvPr>
          <p:cNvSpPr/>
          <p:nvPr/>
        </p:nvSpPr>
        <p:spPr>
          <a:xfrm>
            <a:off x="2360564" y="6053330"/>
            <a:ext cx="1143000" cy="440675"/>
          </a:xfrm>
          <a:prstGeom prst="rect">
            <a:avLst/>
          </a:prstGeom>
          <a:solidFill>
            <a:schemeClr val="bg2">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Parameter Studies</a:t>
            </a:r>
          </a:p>
        </p:txBody>
      </p:sp>
      <p:sp>
        <p:nvSpPr>
          <p:cNvPr id="34" name="Rectangle 33">
            <a:extLst>
              <a:ext uri="{FF2B5EF4-FFF2-40B4-BE49-F238E27FC236}">
                <a16:creationId xmlns:a16="http://schemas.microsoft.com/office/drawing/2014/main" id="{96D11C0A-DEDA-FE6F-CAE3-E5CD9EC8D9E4}"/>
              </a:ext>
            </a:extLst>
          </p:cNvPr>
          <p:cNvSpPr/>
          <p:nvPr/>
        </p:nvSpPr>
        <p:spPr>
          <a:xfrm>
            <a:off x="2354230" y="804609"/>
            <a:ext cx="1143000" cy="440675"/>
          </a:xfrm>
          <a:prstGeom prst="rect">
            <a:avLst/>
          </a:prstGeom>
          <a:solidFill>
            <a:schemeClr val="bg2">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Sci. Case Dev. Docs.</a:t>
            </a:r>
          </a:p>
        </p:txBody>
      </p:sp>
      <p:sp>
        <p:nvSpPr>
          <p:cNvPr id="54" name="Right Arrow 53">
            <a:extLst>
              <a:ext uri="{FF2B5EF4-FFF2-40B4-BE49-F238E27FC236}">
                <a16:creationId xmlns:a16="http://schemas.microsoft.com/office/drawing/2014/main" id="{80CBD4D8-362E-383A-21CC-D6B70EEDFA75}"/>
              </a:ext>
            </a:extLst>
          </p:cNvPr>
          <p:cNvSpPr/>
          <p:nvPr/>
        </p:nvSpPr>
        <p:spPr>
          <a:xfrm rot="2700000">
            <a:off x="3558884" y="1576072"/>
            <a:ext cx="705080" cy="418811"/>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Right Arrow 54">
            <a:extLst>
              <a:ext uri="{FF2B5EF4-FFF2-40B4-BE49-F238E27FC236}">
                <a16:creationId xmlns:a16="http://schemas.microsoft.com/office/drawing/2014/main" id="{14B0DA9B-BAA1-1872-614E-490CA73B342A}"/>
              </a:ext>
            </a:extLst>
          </p:cNvPr>
          <p:cNvSpPr/>
          <p:nvPr/>
        </p:nvSpPr>
        <p:spPr>
          <a:xfrm rot="18900000">
            <a:off x="3578586" y="5304692"/>
            <a:ext cx="705080" cy="418811"/>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 name="Right Arrow 55">
            <a:extLst>
              <a:ext uri="{FF2B5EF4-FFF2-40B4-BE49-F238E27FC236}">
                <a16:creationId xmlns:a16="http://schemas.microsoft.com/office/drawing/2014/main" id="{306D53B4-5CED-C16D-6541-4D82293A5BDC}"/>
              </a:ext>
            </a:extLst>
          </p:cNvPr>
          <p:cNvSpPr/>
          <p:nvPr/>
        </p:nvSpPr>
        <p:spPr>
          <a:xfrm>
            <a:off x="3989447" y="3428992"/>
            <a:ext cx="389621" cy="418811"/>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 name="Right Arrow 56">
            <a:extLst>
              <a:ext uri="{FF2B5EF4-FFF2-40B4-BE49-F238E27FC236}">
                <a16:creationId xmlns:a16="http://schemas.microsoft.com/office/drawing/2014/main" id="{7DB2B5C4-AFE2-AF90-4358-B22D991225AF}"/>
              </a:ext>
            </a:extLst>
          </p:cNvPr>
          <p:cNvSpPr/>
          <p:nvPr/>
        </p:nvSpPr>
        <p:spPr>
          <a:xfrm rot="900000">
            <a:off x="7397785" y="1842395"/>
            <a:ext cx="705080" cy="418811"/>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8" name="Right Arrow 57">
            <a:extLst>
              <a:ext uri="{FF2B5EF4-FFF2-40B4-BE49-F238E27FC236}">
                <a16:creationId xmlns:a16="http://schemas.microsoft.com/office/drawing/2014/main" id="{4439F709-8B4C-3B3A-E654-739F3413C59F}"/>
              </a:ext>
            </a:extLst>
          </p:cNvPr>
          <p:cNvSpPr/>
          <p:nvPr/>
        </p:nvSpPr>
        <p:spPr>
          <a:xfrm rot="20700000">
            <a:off x="7407343" y="5029194"/>
            <a:ext cx="705080" cy="418811"/>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 name="Right Arrow 58">
            <a:extLst>
              <a:ext uri="{FF2B5EF4-FFF2-40B4-BE49-F238E27FC236}">
                <a16:creationId xmlns:a16="http://schemas.microsoft.com/office/drawing/2014/main" id="{730B2056-FC69-F35C-8FE5-3AF7A7ED9826}"/>
              </a:ext>
            </a:extLst>
          </p:cNvPr>
          <p:cNvSpPr/>
          <p:nvPr/>
        </p:nvSpPr>
        <p:spPr>
          <a:xfrm>
            <a:off x="7959797" y="3428992"/>
            <a:ext cx="389621" cy="418811"/>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 name="Right Arrow 59">
            <a:extLst>
              <a:ext uri="{FF2B5EF4-FFF2-40B4-BE49-F238E27FC236}">
                <a16:creationId xmlns:a16="http://schemas.microsoft.com/office/drawing/2014/main" id="{E45CFD76-F6C4-CB0F-FC65-9260FCAADE6C}"/>
              </a:ext>
            </a:extLst>
          </p:cNvPr>
          <p:cNvSpPr/>
          <p:nvPr/>
        </p:nvSpPr>
        <p:spPr>
          <a:xfrm>
            <a:off x="5425943" y="2401989"/>
            <a:ext cx="389621" cy="418811"/>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 name="Right Arrow 60">
            <a:extLst>
              <a:ext uri="{FF2B5EF4-FFF2-40B4-BE49-F238E27FC236}">
                <a16:creationId xmlns:a16="http://schemas.microsoft.com/office/drawing/2014/main" id="{9BBE3F01-1143-D590-DAA7-1DF2A49A1964}"/>
              </a:ext>
            </a:extLst>
          </p:cNvPr>
          <p:cNvSpPr/>
          <p:nvPr/>
        </p:nvSpPr>
        <p:spPr>
          <a:xfrm>
            <a:off x="5425943" y="3106656"/>
            <a:ext cx="389621" cy="418811"/>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 name="Right Arrow 61">
            <a:extLst>
              <a:ext uri="{FF2B5EF4-FFF2-40B4-BE49-F238E27FC236}">
                <a16:creationId xmlns:a16="http://schemas.microsoft.com/office/drawing/2014/main" id="{0570B29B-85C6-E2E5-D17E-B7DD6AC7C605}"/>
              </a:ext>
            </a:extLst>
          </p:cNvPr>
          <p:cNvSpPr/>
          <p:nvPr/>
        </p:nvSpPr>
        <p:spPr>
          <a:xfrm>
            <a:off x="5425943" y="3811323"/>
            <a:ext cx="389621" cy="418811"/>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 name="Right Arrow 62">
            <a:extLst>
              <a:ext uri="{FF2B5EF4-FFF2-40B4-BE49-F238E27FC236}">
                <a16:creationId xmlns:a16="http://schemas.microsoft.com/office/drawing/2014/main" id="{28EAD41B-F2B2-1D49-B544-E395F965F59C}"/>
              </a:ext>
            </a:extLst>
          </p:cNvPr>
          <p:cNvSpPr/>
          <p:nvPr/>
        </p:nvSpPr>
        <p:spPr>
          <a:xfrm>
            <a:off x="5425943" y="4515989"/>
            <a:ext cx="389621" cy="418811"/>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 name="Right Arrow 63">
            <a:extLst>
              <a:ext uri="{FF2B5EF4-FFF2-40B4-BE49-F238E27FC236}">
                <a16:creationId xmlns:a16="http://schemas.microsoft.com/office/drawing/2014/main" id="{A20BA03C-679E-5359-1EB5-A8638E783787}"/>
              </a:ext>
            </a:extLst>
          </p:cNvPr>
          <p:cNvSpPr/>
          <p:nvPr/>
        </p:nvSpPr>
        <p:spPr>
          <a:xfrm>
            <a:off x="9439095" y="3427593"/>
            <a:ext cx="389621" cy="418811"/>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 name="Right Arrow 64">
            <a:extLst>
              <a:ext uri="{FF2B5EF4-FFF2-40B4-BE49-F238E27FC236}">
                <a16:creationId xmlns:a16="http://schemas.microsoft.com/office/drawing/2014/main" id="{A3200348-9CFE-54E8-2F97-8109C64042B7}"/>
              </a:ext>
            </a:extLst>
          </p:cNvPr>
          <p:cNvSpPr/>
          <p:nvPr/>
        </p:nvSpPr>
        <p:spPr>
          <a:xfrm>
            <a:off x="9439095" y="2789140"/>
            <a:ext cx="389621" cy="418811"/>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6" name="Right Arrow 65">
            <a:extLst>
              <a:ext uri="{FF2B5EF4-FFF2-40B4-BE49-F238E27FC236}">
                <a16:creationId xmlns:a16="http://schemas.microsoft.com/office/drawing/2014/main" id="{BA3EDF24-96DD-762B-8989-B0D75335BCE8}"/>
              </a:ext>
            </a:extLst>
          </p:cNvPr>
          <p:cNvSpPr/>
          <p:nvPr/>
        </p:nvSpPr>
        <p:spPr>
          <a:xfrm>
            <a:off x="9439095" y="4066047"/>
            <a:ext cx="389621" cy="418811"/>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ight Arrow 55">
            <a:extLst>
              <a:ext uri="{FF2B5EF4-FFF2-40B4-BE49-F238E27FC236}">
                <a16:creationId xmlns:a16="http://schemas.microsoft.com/office/drawing/2014/main" id="{625A54B9-B94C-288F-A8D6-1D762F7677E6}"/>
              </a:ext>
            </a:extLst>
          </p:cNvPr>
          <p:cNvSpPr/>
          <p:nvPr/>
        </p:nvSpPr>
        <p:spPr>
          <a:xfrm>
            <a:off x="1497794" y="3449188"/>
            <a:ext cx="389621" cy="418811"/>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B76D7C0E-8A0E-37FD-DA07-81286755DD82}"/>
              </a:ext>
            </a:extLst>
          </p:cNvPr>
          <p:cNvPicPr>
            <a:picLocks noChangeAspect="1"/>
          </p:cNvPicPr>
          <p:nvPr/>
        </p:nvPicPr>
        <p:blipFill>
          <a:blip r:embed="rId2"/>
          <a:stretch>
            <a:fillRect/>
          </a:stretch>
        </p:blipFill>
        <p:spPr>
          <a:xfrm>
            <a:off x="9092833" y="398912"/>
            <a:ext cx="2967569" cy="1635535"/>
          </a:xfrm>
          <a:prstGeom prst="rect">
            <a:avLst/>
          </a:prstGeom>
        </p:spPr>
      </p:pic>
    </p:spTree>
    <p:extLst>
      <p:ext uri="{BB962C8B-B14F-4D97-AF65-F5344CB8AC3E}">
        <p14:creationId xmlns:p14="http://schemas.microsoft.com/office/powerpoint/2010/main" val="25399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5"/>
          <p:cNvSpPr txBox="1"/>
          <p:nvPr/>
        </p:nvSpPr>
        <p:spPr>
          <a:xfrm>
            <a:off x="306322" y="3487219"/>
            <a:ext cx="11733277" cy="2377440"/>
          </a:xfrm>
          <a:prstGeom prst="rect">
            <a:avLst/>
          </a:prstGeom>
          <a:solidFill>
            <a:srgbClr val="C1C1EA"/>
          </a:solidFill>
          <a:ln w="9525" cap="flat" cmpd="sng">
            <a:solidFill>
              <a:schemeClr val="dk1"/>
            </a:solidFill>
            <a:prstDash val="solid"/>
            <a:round/>
            <a:headEnd type="none" w="sm" len="sm"/>
            <a:tailEnd type="none" w="sm" len="sm"/>
          </a:ln>
        </p:spPr>
        <p:txBody>
          <a:bodyPr spcFirstLastPara="1" wrap="square" lIns="91425" tIns="45700" rIns="91425" bIns="45700" anchor="b" anchorCtr="0">
            <a:spAutoFit/>
          </a:bodyPr>
          <a:lstStyle/>
          <a:p>
            <a:pPr marL="0" marR="0" lvl="0" indent="0" algn="ctr" rtl="0">
              <a:spcBef>
                <a:spcPts val="0"/>
              </a:spcBef>
              <a:spcAft>
                <a:spcPts val="0"/>
              </a:spcAft>
              <a:buNone/>
            </a:pPr>
            <a:r>
              <a:rPr lang="en-US" sz="1800" b="0" i="0" u="none" strike="noStrike" cap="none" dirty="0">
                <a:solidFill>
                  <a:schemeClr val="dk1"/>
                </a:solidFill>
                <a:latin typeface="Arial"/>
                <a:ea typeface="Arial"/>
                <a:cs typeface="Arial"/>
                <a:sym typeface="Arial"/>
              </a:rPr>
              <a:t>Pre-Formulation Project Development Team (PDT)</a:t>
            </a:r>
            <a:br>
              <a:rPr lang="en-US" sz="1800" b="0" i="0" u="none" strike="noStrike" cap="none" dirty="0">
                <a:solidFill>
                  <a:schemeClr val="dk1"/>
                </a:solidFill>
                <a:latin typeface="Arial"/>
                <a:ea typeface="Arial"/>
                <a:cs typeface="Arial"/>
                <a:sym typeface="Arial"/>
              </a:rPr>
            </a:br>
            <a:r>
              <a:rPr lang="en-US" sz="1200" b="0" i="1" u="none" strike="noStrike" cap="none" dirty="0">
                <a:solidFill>
                  <a:schemeClr val="dk1"/>
                </a:solidFill>
                <a:latin typeface="Arial"/>
                <a:ea typeface="Arial"/>
                <a:cs typeface="Arial"/>
                <a:sym typeface="Arial"/>
              </a:rPr>
              <a:t>D. Redding, P. Stahl, R. </a:t>
            </a:r>
            <a:r>
              <a:rPr lang="en-US" sz="1200" b="0" i="1" u="none" strike="noStrike" cap="none" dirty="0" err="1">
                <a:solidFill>
                  <a:schemeClr val="dk1"/>
                </a:solidFill>
                <a:latin typeface="Arial"/>
                <a:ea typeface="Arial"/>
                <a:cs typeface="Arial"/>
                <a:sym typeface="Arial"/>
              </a:rPr>
              <a:t>Belikov</a:t>
            </a:r>
            <a:r>
              <a:rPr lang="en-US" sz="1200" b="0" i="1" u="none" strike="noStrike" cap="none" dirty="0">
                <a:solidFill>
                  <a:schemeClr val="dk1"/>
                </a:solidFill>
                <a:latin typeface="Arial"/>
                <a:ea typeface="Arial"/>
                <a:cs typeface="Arial"/>
                <a:sym typeface="Arial"/>
              </a:rPr>
              <a:t>, S. Park, et al., SMEs</a:t>
            </a:r>
            <a:endParaRPr sz="1800" b="0" i="1" u="none" strike="noStrike" cap="none" dirty="0">
              <a:solidFill>
                <a:schemeClr val="dk1"/>
              </a:solidFill>
              <a:latin typeface="Arial"/>
              <a:ea typeface="Arial"/>
              <a:cs typeface="Arial"/>
              <a:sym typeface="Arial"/>
            </a:endParaRPr>
          </a:p>
        </p:txBody>
      </p:sp>
      <p:sp>
        <p:nvSpPr>
          <p:cNvPr id="153" name="Google Shape;153;p5"/>
          <p:cNvSpPr txBox="1">
            <a:spLocks noGrp="1"/>
          </p:cNvSpPr>
          <p:nvPr>
            <p:ph type="title"/>
          </p:nvPr>
        </p:nvSpPr>
        <p:spPr>
          <a:xfrm>
            <a:off x="155448" y="182880"/>
            <a:ext cx="11887200" cy="914400"/>
          </a:xfrm>
          <a:prstGeom prst="rect">
            <a:avLst/>
          </a:prstGeom>
          <a:noFill/>
          <a:ln>
            <a:noFill/>
          </a:ln>
        </p:spPr>
        <p:txBody>
          <a:bodyPr spcFirstLastPara="1" wrap="square" lIns="155425" tIns="78350" rIns="156725" bIns="78350" anchor="ctr" anchorCtr="0">
            <a:normAutofit/>
          </a:bodyPr>
          <a:lstStyle/>
          <a:p>
            <a:pPr marL="0" lvl="0" indent="0" algn="l" rtl="0">
              <a:spcBef>
                <a:spcPts val="0"/>
              </a:spcBef>
              <a:spcAft>
                <a:spcPts val="0"/>
              </a:spcAft>
              <a:buClr>
                <a:schemeClr val="lt2"/>
              </a:buClr>
              <a:buSzPts val="3600"/>
              <a:buFont typeface="Calibri"/>
              <a:buNone/>
            </a:pPr>
            <a:r>
              <a:rPr lang="en-US" dirty="0"/>
              <a:t>Tech Organization</a:t>
            </a:r>
            <a:endParaRPr dirty="0"/>
          </a:p>
        </p:txBody>
      </p:sp>
      <p:sp>
        <p:nvSpPr>
          <p:cNvPr id="154" name="Google Shape;154;p5"/>
          <p:cNvSpPr txBox="1">
            <a:spLocks noGrp="1"/>
          </p:cNvSpPr>
          <p:nvPr>
            <p:ph type="sldNum" idx="12"/>
          </p:nvPr>
        </p:nvSpPr>
        <p:spPr>
          <a:xfrm>
            <a:off x="9204073" y="6492240"/>
            <a:ext cx="2835527" cy="274320"/>
          </a:xfrm>
          <a:prstGeom prst="rect">
            <a:avLst/>
          </a:prstGeom>
          <a:noFill/>
          <a:ln>
            <a:noFill/>
          </a:ln>
        </p:spPr>
        <p:txBody>
          <a:bodyPr spcFirstLastPara="1" wrap="square" lIns="156725" tIns="78350" rIns="156725" bIns="7835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155" name="Google Shape;155;p5"/>
          <p:cNvSpPr txBox="1"/>
          <p:nvPr/>
        </p:nvSpPr>
        <p:spPr>
          <a:xfrm>
            <a:off x="5152472" y="241367"/>
            <a:ext cx="1887055" cy="892552"/>
          </a:xfrm>
          <a:prstGeom prst="rect">
            <a:avLst/>
          </a:prstGeom>
          <a:solidFill>
            <a:srgbClr val="8DBFF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chemeClr val="dk1"/>
                </a:solidFill>
                <a:latin typeface="Arial"/>
                <a:ea typeface="Arial"/>
                <a:cs typeface="Arial"/>
                <a:sym typeface="Arial"/>
              </a:rPr>
              <a:t>Project Leadership</a:t>
            </a:r>
            <a:endParaRPr/>
          </a:p>
          <a:p>
            <a:pPr marL="0" marR="0" lvl="0" indent="0" algn="ctr" rtl="0">
              <a:spcBef>
                <a:spcPts val="0"/>
              </a:spcBef>
              <a:spcAft>
                <a:spcPts val="0"/>
              </a:spcAft>
              <a:buNone/>
            </a:pPr>
            <a:r>
              <a:rPr lang="en-US" sz="1200" b="0" i="1" u="none" strike="noStrike" cap="none">
                <a:solidFill>
                  <a:schemeClr val="dk1"/>
                </a:solidFill>
                <a:latin typeface="Arial"/>
                <a:ea typeface="Arial"/>
                <a:cs typeface="Arial"/>
                <a:sym typeface="Arial"/>
              </a:rPr>
              <a:t>L. Feinberg </a:t>
            </a:r>
            <a:br>
              <a:rPr lang="en-US" sz="1200" b="0" i="1" u="none" strike="noStrike" cap="none">
                <a:solidFill>
                  <a:schemeClr val="dk1"/>
                </a:solidFill>
                <a:latin typeface="Arial"/>
                <a:ea typeface="Arial"/>
                <a:cs typeface="Arial"/>
                <a:sym typeface="Arial"/>
              </a:rPr>
            </a:br>
            <a:r>
              <a:rPr lang="en-US" sz="1200" b="0" i="1" u="none" strike="noStrike" cap="none">
                <a:solidFill>
                  <a:schemeClr val="dk1"/>
                </a:solidFill>
                <a:latin typeface="Arial"/>
                <a:ea typeface="Arial"/>
                <a:cs typeface="Arial"/>
                <a:sym typeface="Arial"/>
              </a:rPr>
              <a:t>S. Smith</a:t>
            </a:r>
            <a:endParaRPr/>
          </a:p>
          <a:p>
            <a:pPr marL="0" marR="0" lvl="0" indent="0" algn="ctr" rtl="0">
              <a:spcBef>
                <a:spcPts val="0"/>
              </a:spcBef>
              <a:spcAft>
                <a:spcPts val="0"/>
              </a:spcAft>
              <a:buNone/>
            </a:pPr>
            <a:r>
              <a:rPr lang="en-US" sz="1200" b="0" i="1" u="none" strike="noStrike" cap="none">
                <a:solidFill>
                  <a:schemeClr val="dk1"/>
                </a:solidFill>
                <a:latin typeface="Arial"/>
                <a:ea typeface="Arial"/>
                <a:cs typeface="Arial"/>
                <a:sym typeface="Arial"/>
              </a:rPr>
              <a:t>J. Ziemer</a:t>
            </a:r>
            <a:endParaRPr/>
          </a:p>
        </p:txBody>
      </p:sp>
      <p:sp>
        <p:nvSpPr>
          <p:cNvPr id="156" name="Google Shape;156;p5"/>
          <p:cNvSpPr txBox="1"/>
          <p:nvPr/>
        </p:nvSpPr>
        <p:spPr>
          <a:xfrm>
            <a:off x="5152473" y="1562658"/>
            <a:ext cx="1887054" cy="707886"/>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chemeClr val="dk1"/>
                </a:solidFill>
                <a:latin typeface="Arial"/>
                <a:ea typeface="Arial"/>
                <a:cs typeface="Arial"/>
                <a:sym typeface="Arial"/>
              </a:rPr>
              <a:t>Chief Technologist</a:t>
            </a:r>
            <a:endParaRPr/>
          </a:p>
          <a:p>
            <a:pPr marL="0" marR="0" lvl="0" indent="0" algn="ctr" rtl="0">
              <a:spcBef>
                <a:spcPts val="0"/>
              </a:spcBef>
              <a:spcAft>
                <a:spcPts val="0"/>
              </a:spcAft>
              <a:buNone/>
            </a:pPr>
            <a:r>
              <a:rPr lang="en-US" sz="1200" b="0" i="1" u="none" strike="noStrike" cap="none">
                <a:solidFill>
                  <a:schemeClr val="dk1"/>
                </a:solidFill>
                <a:latin typeface="Arial"/>
                <a:ea typeface="Arial"/>
                <a:cs typeface="Arial"/>
                <a:sym typeface="Arial"/>
              </a:rPr>
              <a:t>M. Bolcar</a:t>
            </a:r>
            <a:endParaRPr/>
          </a:p>
          <a:p>
            <a:pPr marL="0" marR="0" lvl="0" indent="0" algn="ctr" rtl="0">
              <a:spcBef>
                <a:spcPts val="0"/>
              </a:spcBef>
              <a:spcAft>
                <a:spcPts val="0"/>
              </a:spcAft>
              <a:buNone/>
            </a:pPr>
            <a:r>
              <a:rPr lang="en-US" sz="1200" b="0" i="1" u="none" strike="noStrike" cap="none">
                <a:solidFill>
                  <a:schemeClr val="dk1"/>
                </a:solidFill>
                <a:latin typeface="Arial"/>
                <a:ea typeface="Arial"/>
                <a:cs typeface="Arial"/>
                <a:sym typeface="Arial"/>
              </a:rPr>
              <a:t>F. Zhao</a:t>
            </a:r>
            <a:endParaRPr sz="1400" b="0" i="1" u="none" strike="noStrike" cap="none">
              <a:solidFill>
                <a:schemeClr val="dk1"/>
              </a:solidFill>
              <a:latin typeface="Arial"/>
              <a:ea typeface="Arial"/>
              <a:cs typeface="Arial"/>
              <a:sym typeface="Arial"/>
            </a:endParaRPr>
          </a:p>
        </p:txBody>
      </p:sp>
      <p:cxnSp>
        <p:nvCxnSpPr>
          <p:cNvPr id="157" name="Google Shape;157;p5"/>
          <p:cNvCxnSpPr>
            <a:stCxn id="155" idx="2"/>
            <a:endCxn id="156" idx="0"/>
          </p:cNvCxnSpPr>
          <p:nvPr/>
        </p:nvCxnSpPr>
        <p:spPr>
          <a:xfrm>
            <a:off x="6096000" y="1133919"/>
            <a:ext cx="0" cy="428700"/>
          </a:xfrm>
          <a:prstGeom prst="straightConnector1">
            <a:avLst/>
          </a:prstGeom>
          <a:noFill/>
          <a:ln w="25400" cap="flat" cmpd="sng">
            <a:solidFill>
              <a:schemeClr val="lt1"/>
            </a:solidFill>
            <a:prstDash val="solid"/>
            <a:round/>
            <a:headEnd type="none" w="sm" len="sm"/>
            <a:tailEnd type="none" w="sm" len="sm"/>
          </a:ln>
        </p:spPr>
      </p:cxnSp>
      <p:cxnSp>
        <p:nvCxnSpPr>
          <p:cNvPr id="158" name="Google Shape;158;p5"/>
          <p:cNvCxnSpPr>
            <a:stCxn id="156" idx="2"/>
            <a:endCxn id="159" idx="0"/>
          </p:cNvCxnSpPr>
          <p:nvPr/>
        </p:nvCxnSpPr>
        <p:spPr>
          <a:xfrm rot="-5400000" flipH="1">
            <a:off x="7655700" y="710844"/>
            <a:ext cx="312600" cy="3432000"/>
          </a:xfrm>
          <a:prstGeom prst="bentConnector3">
            <a:avLst>
              <a:gd name="adj1" fmla="val 49992"/>
            </a:avLst>
          </a:prstGeom>
          <a:noFill/>
          <a:ln w="25400" cap="flat" cmpd="sng">
            <a:solidFill>
              <a:schemeClr val="lt1"/>
            </a:solidFill>
            <a:prstDash val="solid"/>
            <a:round/>
            <a:headEnd type="none" w="sm" len="sm"/>
            <a:tailEnd type="none" w="sm" len="sm"/>
          </a:ln>
        </p:spPr>
      </p:cxnSp>
      <p:cxnSp>
        <p:nvCxnSpPr>
          <p:cNvPr id="160" name="Google Shape;160;p5"/>
          <p:cNvCxnSpPr>
            <a:stCxn id="156" idx="2"/>
            <a:endCxn id="161" idx="0"/>
          </p:cNvCxnSpPr>
          <p:nvPr/>
        </p:nvCxnSpPr>
        <p:spPr>
          <a:xfrm rot="5400000">
            <a:off x="3636300" y="126144"/>
            <a:ext cx="315300" cy="4604100"/>
          </a:xfrm>
          <a:prstGeom prst="bentConnector3">
            <a:avLst>
              <a:gd name="adj1" fmla="val 49983"/>
            </a:avLst>
          </a:prstGeom>
          <a:noFill/>
          <a:ln w="25400" cap="flat" cmpd="sng">
            <a:solidFill>
              <a:schemeClr val="lt1"/>
            </a:solidFill>
            <a:prstDash val="solid"/>
            <a:round/>
            <a:headEnd type="none" w="sm" len="sm"/>
            <a:tailEnd type="none" w="sm" len="sm"/>
          </a:ln>
        </p:spPr>
      </p:cxnSp>
      <p:sp>
        <p:nvSpPr>
          <p:cNvPr id="162" name="Google Shape;162;p5"/>
          <p:cNvSpPr txBox="1">
            <a:spLocks noGrp="1"/>
          </p:cNvSpPr>
          <p:nvPr>
            <p:ph type="dt" idx="10"/>
          </p:nvPr>
        </p:nvSpPr>
        <p:spPr>
          <a:xfrm>
            <a:off x="155448" y="6492240"/>
            <a:ext cx="2844800" cy="274320"/>
          </a:xfrm>
          <a:prstGeom prst="rect">
            <a:avLst/>
          </a:prstGeom>
          <a:noFill/>
          <a:ln>
            <a:noFill/>
          </a:ln>
        </p:spPr>
        <p:txBody>
          <a:bodyPr spcFirstLastPara="1" wrap="square" lIns="156725" tIns="78350" rIns="156725" bIns="78350" anchor="ctr" anchorCtr="0">
            <a:noAutofit/>
          </a:bodyPr>
          <a:lstStyle/>
          <a:p>
            <a:pPr marL="0" lvl="0" indent="0" algn="l" rtl="0">
              <a:spcBef>
                <a:spcPts val="0"/>
              </a:spcBef>
              <a:spcAft>
                <a:spcPts val="0"/>
              </a:spcAft>
              <a:buNone/>
            </a:pPr>
            <a:r>
              <a:rPr lang="en-US"/>
              <a:t>10/24/2024</a:t>
            </a:r>
            <a:endParaRPr/>
          </a:p>
        </p:txBody>
      </p:sp>
      <p:sp>
        <p:nvSpPr>
          <p:cNvPr id="163" name="Google Shape;163;p5"/>
          <p:cNvSpPr txBox="1">
            <a:spLocks noGrp="1"/>
          </p:cNvSpPr>
          <p:nvPr>
            <p:ph type="ftr" idx="11"/>
          </p:nvPr>
        </p:nvSpPr>
        <p:spPr>
          <a:xfrm>
            <a:off x="4165600" y="6492240"/>
            <a:ext cx="3860800" cy="274320"/>
          </a:xfrm>
          <a:prstGeom prst="rect">
            <a:avLst/>
          </a:prstGeom>
          <a:noFill/>
          <a:ln>
            <a:noFill/>
          </a:ln>
        </p:spPr>
        <p:txBody>
          <a:bodyPr spcFirstLastPara="1" wrap="square" lIns="156725" tIns="78350" rIns="156725" bIns="78350" anchor="ctr" anchorCtr="0">
            <a:noAutofit/>
          </a:bodyPr>
          <a:lstStyle/>
          <a:p>
            <a:pPr marL="0" lvl="0" indent="0" algn="ctr" rtl="0">
              <a:spcBef>
                <a:spcPts val="0"/>
              </a:spcBef>
              <a:spcAft>
                <a:spcPts val="0"/>
              </a:spcAft>
              <a:buNone/>
            </a:pPr>
            <a:r>
              <a:rPr lang="en-US"/>
              <a:t>HWO Technology Plan</a:t>
            </a:r>
            <a:endParaRPr/>
          </a:p>
        </p:txBody>
      </p:sp>
      <p:sp>
        <p:nvSpPr>
          <p:cNvPr id="161" name="Google Shape;161;p5"/>
          <p:cNvSpPr txBox="1"/>
          <p:nvPr/>
        </p:nvSpPr>
        <p:spPr>
          <a:xfrm>
            <a:off x="306323" y="2585738"/>
            <a:ext cx="2371450" cy="769441"/>
          </a:xfrm>
          <a:prstGeom prst="rect">
            <a:avLst/>
          </a:prstGeom>
          <a:solidFill>
            <a:srgbClr val="FDEBC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dk1"/>
                </a:solidFill>
                <a:latin typeface="Arial"/>
                <a:ea typeface="Arial"/>
                <a:cs typeface="Arial"/>
                <a:sym typeface="Arial"/>
              </a:rPr>
              <a:t>Coronagraph System Technologies</a:t>
            </a:r>
            <a:br>
              <a:rPr lang="en-US" sz="1600" b="0" i="0" u="none" strike="noStrike" cap="none" dirty="0">
                <a:solidFill>
                  <a:schemeClr val="dk1"/>
                </a:solidFill>
                <a:latin typeface="Arial"/>
                <a:ea typeface="Arial"/>
                <a:cs typeface="Arial"/>
                <a:sym typeface="Arial"/>
              </a:rPr>
            </a:br>
            <a:r>
              <a:rPr lang="en-US" sz="1200" b="0" i="1" u="none" strike="noStrike" cap="none" dirty="0">
                <a:solidFill>
                  <a:schemeClr val="dk1"/>
                </a:solidFill>
                <a:latin typeface="Arial"/>
                <a:ea typeface="Arial"/>
                <a:cs typeface="Arial"/>
                <a:sym typeface="Arial"/>
              </a:rPr>
              <a:t>TBD, Track Lead</a:t>
            </a:r>
            <a:endParaRPr sz="1400" b="0" i="1" u="none" strike="noStrike" cap="none" dirty="0">
              <a:solidFill>
                <a:schemeClr val="dk1"/>
              </a:solidFill>
              <a:latin typeface="Arial"/>
              <a:ea typeface="Arial"/>
              <a:cs typeface="Arial"/>
              <a:sym typeface="Arial"/>
            </a:endParaRPr>
          </a:p>
        </p:txBody>
      </p:sp>
      <p:sp>
        <p:nvSpPr>
          <p:cNvPr id="164" name="Google Shape;164;p5"/>
          <p:cNvSpPr txBox="1"/>
          <p:nvPr/>
        </p:nvSpPr>
        <p:spPr>
          <a:xfrm>
            <a:off x="1734245" y="3475112"/>
            <a:ext cx="188705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chemeClr val="dk1"/>
                </a:solidFill>
                <a:latin typeface="Arial"/>
                <a:ea typeface="Arial"/>
                <a:cs typeface="Arial"/>
                <a:sym typeface="Arial"/>
              </a:rPr>
              <a:t>Starlight Suppression</a:t>
            </a:r>
            <a:endParaRPr/>
          </a:p>
        </p:txBody>
      </p:sp>
      <p:sp>
        <p:nvSpPr>
          <p:cNvPr id="165" name="Google Shape;165;p5"/>
          <p:cNvSpPr txBox="1"/>
          <p:nvPr/>
        </p:nvSpPr>
        <p:spPr>
          <a:xfrm>
            <a:off x="1734245" y="3767372"/>
            <a:ext cx="171553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Deformable Mirrors</a:t>
            </a:r>
            <a:endParaRPr/>
          </a:p>
        </p:txBody>
      </p:sp>
      <p:sp>
        <p:nvSpPr>
          <p:cNvPr id="166" name="Google Shape;166;p5"/>
          <p:cNvSpPr txBox="1"/>
          <p:nvPr/>
        </p:nvSpPr>
        <p:spPr>
          <a:xfrm>
            <a:off x="1734245" y="4059632"/>
            <a:ext cx="162897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Sensing &amp; Control</a:t>
            </a:r>
            <a:endParaRPr/>
          </a:p>
        </p:txBody>
      </p:sp>
      <p:sp>
        <p:nvSpPr>
          <p:cNvPr id="167" name="Google Shape;167;p5"/>
          <p:cNvSpPr txBox="1"/>
          <p:nvPr/>
        </p:nvSpPr>
        <p:spPr>
          <a:xfrm>
            <a:off x="1734245" y="4351892"/>
            <a:ext cx="274305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Low-noise / Noiseless Detectors</a:t>
            </a:r>
            <a:endParaRPr/>
          </a:p>
        </p:txBody>
      </p:sp>
      <p:sp>
        <p:nvSpPr>
          <p:cNvPr id="168" name="Google Shape;168;p5"/>
          <p:cNvSpPr txBox="1"/>
          <p:nvPr/>
        </p:nvSpPr>
        <p:spPr>
          <a:xfrm>
            <a:off x="1734245" y="4644152"/>
            <a:ext cx="126989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Spectroscopy</a:t>
            </a:r>
            <a:endParaRPr/>
          </a:p>
        </p:txBody>
      </p:sp>
      <p:sp>
        <p:nvSpPr>
          <p:cNvPr id="169" name="Google Shape;169;p5"/>
          <p:cNvSpPr txBox="1"/>
          <p:nvPr/>
        </p:nvSpPr>
        <p:spPr>
          <a:xfrm>
            <a:off x="1734245" y="4936411"/>
            <a:ext cx="171874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Near-UV Capability</a:t>
            </a:r>
            <a:endParaRPr/>
          </a:p>
        </p:txBody>
      </p:sp>
      <p:cxnSp>
        <p:nvCxnSpPr>
          <p:cNvPr id="170" name="Google Shape;170;p5"/>
          <p:cNvCxnSpPr>
            <a:stCxn id="161" idx="2"/>
            <a:endCxn id="164" idx="1"/>
          </p:cNvCxnSpPr>
          <p:nvPr/>
        </p:nvCxnSpPr>
        <p:spPr>
          <a:xfrm rot="-5400000" flipH="1">
            <a:off x="1476148" y="3371079"/>
            <a:ext cx="273900" cy="242100"/>
          </a:xfrm>
          <a:prstGeom prst="bentConnector2">
            <a:avLst/>
          </a:prstGeom>
          <a:noFill/>
          <a:ln w="25400" cap="flat" cmpd="sng">
            <a:solidFill>
              <a:schemeClr val="dk1"/>
            </a:solidFill>
            <a:prstDash val="solid"/>
            <a:round/>
            <a:headEnd type="none" w="sm" len="sm"/>
            <a:tailEnd type="none" w="sm" len="sm"/>
          </a:ln>
        </p:spPr>
      </p:cxnSp>
      <p:cxnSp>
        <p:nvCxnSpPr>
          <p:cNvPr id="171" name="Google Shape;171;p5"/>
          <p:cNvCxnSpPr>
            <a:stCxn id="161" idx="2"/>
            <a:endCxn id="165" idx="1"/>
          </p:cNvCxnSpPr>
          <p:nvPr/>
        </p:nvCxnSpPr>
        <p:spPr>
          <a:xfrm rot="-5400000" flipH="1">
            <a:off x="1330048" y="3517179"/>
            <a:ext cx="566100" cy="242100"/>
          </a:xfrm>
          <a:prstGeom prst="bentConnector2">
            <a:avLst/>
          </a:prstGeom>
          <a:noFill/>
          <a:ln w="25400" cap="flat" cmpd="sng">
            <a:solidFill>
              <a:schemeClr val="dk1"/>
            </a:solidFill>
            <a:prstDash val="solid"/>
            <a:round/>
            <a:headEnd type="none" w="sm" len="sm"/>
            <a:tailEnd type="none" w="sm" len="sm"/>
          </a:ln>
        </p:spPr>
      </p:cxnSp>
      <p:cxnSp>
        <p:nvCxnSpPr>
          <p:cNvPr id="172" name="Google Shape;172;p5"/>
          <p:cNvCxnSpPr>
            <a:stCxn id="161" idx="2"/>
            <a:endCxn id="166" idx="1"/>
          </p:cNvCxnSpPr>
          <p:nvPr/>
        </p:nvCxnSpPr>
        <p:spPr>
          <a:xfrm rot="-5400000" flipH="1">
            <a:off x="1183948" y="3663279"/>
            <a:ext cx="858300" cy="242100"/>
          </a:xfrm>
          <a:prstGeom prst="bentConnector2">
            <a:avLst/>
          </a:prstGeom>
          <a:noFill/>
          <a:ln w="25400" cap="flat" cmpd="sng">
            <a:solidFill>
              <a:schemeClr val="dk1"/>
            </a:solidFill>
            <a:prstDash val="solid"/>
            <a:round/>
            <a:headEnd type="none" w="sm" len="sm"/>
            <a:tailEnd type="none" w="sm" len="sm"/>
          </a:ln>
        </p:spPr>
      </p:cxnSp>
      <p:cxnSp>
        <p:nvCxnSpPr>
          <p:cNvPr id="173" name="Google Shape;173;p5"/>
          <p:cNvCxnSpPr>
            <a:stCxn id="161" idx="2"/>
            <a:endCxn id="167" idx="1"/>
          </p:cNvCxnSpPr>
          <p:nvPr/>
        </p:nvCxnSpPr>
        <p:spPr>
          <a:xfrm rot="-5400000" flipH="1">
            <a:off x="1037848" y="3809379"/>
            <a:ext cx="1150500" cy="242100"/>
          </a:xfrm>
          <a:prstGeom prst="bentConnector2">
            <a:avLst/>
          </a:prstGeom>
          <a:noFill/>
          <a:ln w="25400" cap="flat" cmpd="sng">
            <a:solidFill>
              <a:schemeClr val="dk1"/>
            </a:solidFill>
            <a:prstDash val="solid"/>
            <a:round/>
            <a:headEnd type="none" w="sm" len="sm"/>
            <a:tailEnd type="none" w="sm" len="sm"/>
          </a:ln>
        </p:spPr>
      </p:cxnSp>
      <p:cxnSp>
        <p:nvCxnSpPr>
          <p:cNvPr id="174" name="Google Shape;174;p5"/>
          <p:cNvCxnSpPr>
            <a:stCxn id="161" idx="2"/>
            <a:endCxn id="168" idx="1"/>
          </p:cNvCxnSpPr>
          <p:nvPr/>
        </p:nvCxnSpPr>
        <p:spPr>
          <a:xfrm rot="-5400000" flipH="1">
            <a:off x="891598" y="3955629"/>
            <a:ext cx="1443000" cy="242100"/>
          </a:xfrm>
          <a:prstGeom prst="bentConnector2">
            <a:avLst/>
          </a:prstGeom>
          <a:noFill/>
          <a:ln w="25400" cap="flat" cmpd="sng">
            <a:solidFill>
              <a:schemeClr val="dk1"/>
            </a:solidFill>
            <a:prstDash val="solid"/>
            <a:round/>
            <a:headEnd type="none" w="sm" len="sm"/>
            <a:tailEnd type="none" w="sm" len="sm"/>
          </a:ln>
        </p:spPr>
      </p:cxnSp>
      <p:cxnSp>
        <p:nvCxnSpPr>
          <p:cNvPr id="175" name="Google Shape;175;p5"/>
          <p:cNvCxnSpPr>
            <a:stCxn id="161" idx="2"/>
            <a:endCxn id="169" idx="1"/>
          </p:cNvCxnSpPr>
          <p:nvPr/>
        </p:nvCxnSpPr>
        <p:spPr>
          <a:xfrm rot="-5400000" flipH="1">
            <a:off x="745498" y="4101729"/>
            <a:ext cx="1735200" cy="242100"/>
          </a:xfrm>
          <a:prstGeom prst="bentConnector2">
            <a:avLst/>
          </a:prstGeom>
          <a:noFill/>
          <a:ln w="25400" cap="flat" cmpd="sng">
            <a:solidFill>
              <a:schemeClr val="dk1"/>
            </a:solidFill>
            <a:prstDash val="solid"/>
            <a:round/>
            <a:headEnd type="none" w="sm" len="sm"/>
            <a:tailEnd type="none" w="sm" len="sm"/>
          </a:ln>
        </p:spPr>
      </p:cxnSp>
      <p:sp>
        <p:nvSpPr>
          <p:cNvPr id="176" name="Google Shape;176;p5"/>
          <p:cNvSpPr txBox="1"/>
          <p:nvPr/>
        </p:nvSpPr>
        <p:spPr>
          <a:xfrm>
            <a:off x="4253395" y="2583095"/>
            <a:ext cx="2505350" cy="769441"/>
          </a:xfrm>
          <a:prstGeom prst="rect">
            <a:avLst/>
          </a:prstGeom>
          <a:solidFill>
            <a:srgbClr val="FDEBC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Ultra-stable Telescope System Technologies</a:t>
            </a:r>
            <a:endParaRPr/>
          </a:p>
          <a:p>
            <a:pPr marL="0" marR="0" lvl="0" indent="0" algn="ctr" rtl="0">
              <a:spcBef>
                <a:spcPts val="0"/>
              </a:spcBef>
              <a:spcAft>
                <a:spcPts val="0"/>
              </a:spcAft>
              <a:buNone/>
            </a:pPr>
            <a:r>
              <a:rPr lang="en-US" sz="1200" i="1">
                <a:solidFill>
                  <a:schemeClr val="dk1"/>
                </a:solidFill>
                <a:latin typeface="Arial"/>
                <a:ea typeface="Arial"/>
                <a:cs typeface="Arial"/>
                <a:sym typeface="Arial"/>
              </a:rPr>
              <a:t>TBD, Track Lead</a:t>
            </a:r>
            <a:endParaRPr sz="1400" i="1">
              <a:solidFill>
                <a:schemeClr val="dk1"/>
              </a:solidFill>
              <a:latin typeface="Arial"/>
              <a:ea typeface="Arial"/>
              <a:cs typeface="Arial"/>
              <a:sym typeface="Arial"/>
            </a:endParaRPr>
          </a:p>
        </p:txBody>
      </p:sp>
      <p:sp>
        <p:nvSpPr>
          <p:cNvPr id="177" name="Google Shape;177;p5"/>
          <p:cNvSpPr txBox="1"/>
          <p:nvPr/>
        </p:nvSpPr>
        <p:spPr>
          <a:xfrm>
            <a:off x="5748266" y="3475112"/>
            <a:ext cx="188705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Ultra-stable Mirrors</a:t>
            </a:r>
            <a:endParaRPr/>
          </a:p>
        </p:txBody>
      </p:sp>
      <p:sp>
        <p:nvSpPr>
          <p:cNvPr id="178" name="Google Shape;178;p5"/>
          <p:cNvSpPr txBox="1"/>
          <p:nvPr/>
        </p:nvSpPr>
        <p:spPr>
          <a:xfrm>
            <a:off x="5748265" y="3767372"/>
            <a:ext cx="197068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Ultra-stable Structures</a:t>
            </a:r>
            <a:endParaRPr/>
          </a:p>
        </p:txBody>
      </p:sp>
      <p:sp>
        <p:nvSpPr>
          <p:cNvPr id="179" name="Google Shape;179;p5"/>
          <p:cNvSpPr txBox="1"/>
          <p:nvPr/>
        </p:nvSpPr>
        <p:spPr>
          <a:xfrm>
            <a:off x="5748265" y="4059632"/>
            <a:ext cx="211541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Thermal Control System</a:t>
            </a:r>
            <a:endParaRPr/>
          </a:p>
        </p:txBody>
      </p:sp>
      <p:sp>
        <p:nvSpPr>
          <p:cNvPr id="180" name="Google Shape;180;p5"/>
          <p:cNvSpPr txBox="1"/>
          <p:nvPr/>
        </p:nvSpPr>
        <p:spPr>
          <a:xfrm>
            <a:off x="5748266" y="4351892"/>
            <a:ext cx="181972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Sensing &amp; Control</a:t>
            </a:r>
            <a:endParaRPr/>
          </a:p>
        </p:txBody>
      </p:sp>
      <p:sp>
        <p:nvSpPr>
          <p:cNvPr id="181" name="Google Shape;181;p5"/>
          <p:cNvSpPr txBox="1"/>
          <p:nvPr/>
        </p:nvSpPr>
        <p:spPr>
          <a:xfrm>
            <a:off x="5748266" y="4644152"/>
            <a:ext cx="230367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Low-Disturbance Systems</a:t>
            </a:r>
            <a:endParaRPr/>
          </a:p>
        </p:txBody>
      </p:sp>
      <p:sp>
        <p:nvSpPr>
          <p:cNvPr id="182" name="Google Shape;182;p5"/>
          <p:cNvSpPr txBox="1"/>
          <p:nvPr/>
        </p:nvSpPr>
        <p:spPr>
          <a:xfrm>
            <a:off x="5748266" y="4936411"/>
            <a:ext cx="211541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Deployable Systems</a:t>
            </a:r>
            <a:endParaRPr/>
          </a:p>
        </p:txBody>
      </p:sp>
      <p:cxnSp>
        <p:nvCxnSpPr>
          <p:cNvPr id="183" name="Google Shape;183;p5"/>
          <p:cNvCxnSpPr>
            <a:stCxn id="176" idx="2"/>
            <a:endCxn id="177" idx="1"/>
          </p:cNvCxnSpPr>
          <p:nvPr/>
        </p:nvCxnSpPr>
        <p:spPr>
          <a:xfrm rot="-5400000" flipH="1">
            <a:off x="5488820" y="3369786"/>
            <a:ext cx="276600" cy="242100"/>
          </a:xfrm>
          <a:prstGeom prst="bentConnector2">
            <a:avLst/>
          </a:prstGeom>
          <a:noFill/>
          <a:ln w="25400" cap="flat" cmpd="sng">
            <a:solidFill>
              <a:schemeClr val="dk1"/>
            </a:solidFill>
            <a:prstDash val="solid"/>
            <a:round/>
            <a:headEnd type="none" w="sm" len="sm"/>
            <a:tailEnd type="none" w="sm" len="sm"/>
          </a:ln>
        </p:spPr>
      </p:cxnSp>
      <p:cxnSp>
        <p:nvCxnSpPr>
          <p:cNvPr id="184" name="Google Shape;184;p5"/>
          <p:cNvCxnSpPr>
            <a:stCxn id="176" idx="2"/>
            <a:endCxn id="178" idx="1"/>
          </p:cNvCxnSpPr>
          <p:nvPr/>
        </p:nvCxnSpPr>
        <p:spPr>
          <a:xfrm rot="-5400000" flipH="1">
            <a:off x="5342720" y="3515886"/>
            <a:ext cx="568800" cy="242100"/>
          </a:xfrm>
          <a:prstGeom prst="bentConnector2">
            <a:avLst/>
          </a:prstGeom>
          <a:noFill/>
          <a:ln w="25400" cap="flat" cmpd="sng">
            <a:solidFill>
              <a:schemeClr val="dk1"/>
            </a:solidFill>
            <a:prstDash val="solid"/>
            <a:round/>
            <a:headEnd type="none" w="sm" len="sm"/>
            <a:tailEnd type="none" w="sm" len="sm"/>
          </a:ln>
        </p:spPr>
      </p:cxnSp>
      <p:cxnSp>
        <p:nvCxnSpPr>
          <p:cNvPr id="185" name="Google Shape;185;p5"/>
          <p:cNvCxnSpPr>
            <a:stCxn id="176" idx="2"/>
            <a:endCxn id="179" idx="1"/>
          </p:cNvCxnSpPr>
          <p:nvPr/>
        </p:nvCxnSpPr>
        <p:spPr>
          <a:xfrm rot="-5400000" flipH="1">
            <a:off x="5196620" y="3661986"/>
            <a:ext cx="861000" cy="242100"/>
          </a:xfrm>
          <a:prstGeom prst="bentConnector2">
            <a:avLst/>
          </a:prstGeom>
          <a:noFill/>
          <a:ln w="25400" cap="flat" cmpd="sng">
            <a:solidFill>
              <a:schemeClr val="dk1"/>
            </a:solidFill>
            <a:prstDash val="solid"/>
            <a:round/>
            <a:headEnd type="none" w="sm" len="sm"/>
            <a:tailEnd type="none" w="sm" len="sm"/>
          </a:ln>
        </p:spPr>
      </p:cxnSp>
      <p:cxnSp>
        <p:nvCxnSpPr>
          <p:cNvPr id="186" name="Google Shape;186;p5"/>
          <p:cNvCxnSpPr>
            <a:stCxn id="176" idx="2"/>
            <a:endCxn id="180" idx="1"/>
          </p:cNvCxnSpPr>
          <p:nvPr/>
        </p:nvCxnSpPr>
        <p:spPr>
          <a:xfrm rot="-5400000" flipH="1">
            <a:off x="5050520" y="3808086"/>
            <a:ext cx="1153200" cy="242100"/>
          </a:xfrm>
          <a:prstGeom prst="bentConnector2">
            <a:avLst/>
          </a:prstGeom>
          <a:noFill/>
          <a:ln w="25400" cap="flat" cmpd="sng">
            <a:solidFill>
              <a:schemeClr val="dk1"/>
            </a:solidFill>
            <a:prstDash val="solid"/>
            <a:round/>
            <a:headEnd type="none" w="sm" len="sm"/>
            <a:tailEnd type="none" w="sm" len="sm"/>
          </a:ln>
        </p:spPr>
      </p:cxnSp>
      <p:cxnSp>
        <p:nvCxnSpPr>
          <p:cNvPr id="187" name="Google Shape;187;p5"/>
          <p:cNvCxnSpPr>
            <a:stCxn id="176" idx="2"/>
            <a:endCxn id="181" idx="1"/>
          </p:cNvCxnSpPr>
          <p:nvPr/>
        </p:nvCxnSpPr>
        <p:spPr>
          <a:xfrm rot="-5400000" flipH="1">
            <a:off x="4904420" y="3954186"/>
            <a:ext cx="1445400" cy="242100"/>
          </a:xfrm>
          <a:prstGeom prst="bentConnector2">
            <a:avLst/>
          </a:prstGeom>
          <a:noFill/>
          <a:ln w="25400" cap="flat" cmpd="sng">
            <a:solidFill>
              <a:schemeClr val="dk1"/>
            </a:solidFill>
            <a:prstDash val="solid"/>
            <a:round/>
            <a:headEnd type="none" w="sm" len="sm"/>
            <a:tailEnd type="none" w="sm" len="sm"/>
          </a:ln>
        </p:spPr>
      </p:cxnSp>
      <p:cxnSp>
        <p:nvCxnSpPr>
          <p:cNvPr id="188" name="Google Shape;188;p5"/>
          <p:cNvCxnSpPr>
            <a:stCxn id="176" idx="2"/>
            <a:endCxn id="182" idx="1"/>
          </p:cNvCxnSpPr>
          <p:nvPr/>
        </p:nvCxnSpPr>
        <p:spPr>
          <a:xfrm rot="-5400000" flipH="1">
            <a:off x="4758170" y="4100436"/>
            <a:ext cx="1737900" cy="242100"/>
          </a:xfrm>
          <a:prstGeom prst="bentConnector2">
            <a:avLst/>
          </a:prstGeom>
          <a:noFill/>
          <a:ln w="25400" cap="flat" cmpd="sng">
            <a:solidFill>
              <a:schemeClr val="dk1"/>
            </a:solidFill>
            <a:prstDash val="solid"/>
            <a:round/>
            <a:headEnd type="none" w="sm" len="sm"/>
            <a:tailEnd type="none" w="sm" len="sm"/>
          </a:ln>
        </p:spPr>
      </p:cxnSp>
      <p:sp>
        <p:nvSpPr>
          <p:cNvPr id="159" name="Google Shape;159;p5"/>
          <p:cNvSpPr txBox="1"/>
          <p:nvPr/>
        </p:nvSpPr>
        <p:spPr>
          <a:xfrm>
            <a:off x="8163694" y="2583095"/>
            <a:ext cx="2728741" cy="769441"/>
          </a:xfrm>
          <a:prstGeom prst="rect">
            <a:avLst/>
          </a:prstGeom>
          <a:solidFill>
            <a:srgbClr val="FDEBC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High-sensitivity UV &amp; Instrument Technologies </a:t>
            </a:r>
            <a:endParaRPr/>
          </a:p>
          <a:p>
            <a:pPr marL="0" marR="0" lvl="0" indent="0" algn="ctr" rtl="0">
              <a:spcBef>
                <a:spcPts val="0"/>
              </a:spcBef>
              <a:spcAft>
                <a:spcPts val="0"/>
              </a:spcAft>
              <a:buNone/>
            </a:pPr>
            <a:r>
              <a:rPr lang="en-US" sz="1200" i="1">
                <a:solidFill>
                  <a:schemeClr val="dk1"/>
                </a:solidFill>
                <a:latin typeface="Arial"/>
                <a:ea typeface="Arial"/>
                <a:cs typeface="Arial"/>
                <a:sym typeface="Arial"/>
              </a:rPr>
              <a:t>P. Scowen, Track Lead</a:t>
            </a:r>
            <a:endParaRPr sz="1400" i="1">
              <a:solidFill>
                <a:schemeClr val="dk1"/>
              </a:solidFill>
              <a:latin typeface="Arial"/>
              <a:ea typeface="Arial"/>
              <a:cs typeface="Arial"/>
              <a:sym typeface="Arial"/>
            </a:endParaRPr>
          </a:p>
        </p:txBody>
      </p:sp>
      <p:sp>
        <p:nvSpPr>
          <p:cNvPr id="189" name="Google Shape;189;p5"/>
          <p:cNvSpPr txBox="1"/>
          <p:nvPr/>
        </p:nvSpPr>
        <p:spPr>
          <a:xfrm>
            <a:off x="9770261" y="3475111"/>
            <a:ext cx="209051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Far-UV Mirror Coatings</a:t>
            </a:r>
            <a:endParaRPr/>
          </a:p>
        </p:txBody>
      </p:sp>
      <p:sp>
        <p:nvSpPr>
          <p:cNvPr id="190" name="Google Shape;190;p5"/>
          <p:cNvSpPr txBox="1"/>
          <p:nvPr/>
        </p:nvSpPr>
        <p:spPr>
          <a:xfrm>
            <a:off x="9770260" y="3767371"/>
            <a:ext cx="235007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Near-UV / VIS Detectors</a:t>
            </a:r>
            <a:endParaRPr/>
          </a:p>
        </p:txBody>
      </p:sp>
      <p:sp>
        <p:nvSpPr>
          <p:cNvPr id="191" name="Google Shape;191;p5"/>
          <p:cNvSpPr txBox="1"/>
          <p:nvPr/>
        </p:nvSpPr>
        <p:spPr>
          <a:xfrm>
            <a:off x="9770260" y="4059631"/>
            <a:ext cx="211541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Far-UV Detectors</a:t>
            </a:r>
            <a:endParaRPr/>
          </a:p>
        </p:txBody>
      </p:sp>
      <p:sp>
        <p:nvSpPr>
          <p:cNvPr id="192" name="Google Shape;192;p5"/>
          <p:cNvSpPr txBox="1"/>
          <p:nvPr/>
        </p:nvSpPr>
        <p:spPr>
          <a:xfrm>
            <a:off x="9770261" y="4351891"/>
            <a:ext cx="22693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Multi-object Selection / IFU</a:t>
            </a:r>
            <a:endParaRPr/>
          </a:p>
        </p:txBody>
      </p:sp>
      <p:sp>
        <p:nvSpPr>
          <p:cNvPr id="193" name="Google Shape;193;p5"/>
          <p:cNvSpPr txBox="1"/>
          <p:nvPr/>
        </p:nvSpPr>
        <p:spPr>
          <a:xfrm>
            <a:off x="9770261" y="4644151"/>
            <a:ext cx="230367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UV Gratings &amp; Filters</a:t>
            </a:r>
            <a:endParaRPr/>
          </a:p>
        </p:txBody>
      </p:sp>
      <p:cxnSp>
        <p:nvCxnSpPr>
          <p:cNvPr id="194" name="Google Shape;194;p5"/>
          <p:cNvCxnSpPr>
            <a:stCxn id="159" idx="2"/>
            <a:endCxn id="189" idx="1"/>
          </p:cNvCxnSpPr>
          <p:nvPr/>
        </p:nvCxnSpPr>
        <p:spPr>
          <a:xfrm rot="-5400000" flipH="1">
            <a:off x="9510815" y="3369786"/>
            <a:ext cx="276600" cy="242100"/>
          </a:xfrm>
          <a:prstGeom prst="bentConnector2">
            <a:avLst/>
          </a:prstGeom>
          <a:noFill/>
          <a:ln w="25400" cap="flat" cmpd="sng">
            <a:solidFill>
              <a:schemeClr val="dk1"/>
            </a:solidFill>
            <a:prstDash val="solid"/>
            <a:round/>
            <a:headEnd type="none" w="sm" len="sm"/>
            <a:tailEnd type="none" w="sm" len="sm"/>
          </a:ln>
        </p:spPr>
      </p:cxnSp>
      <p:cxnSp>
        <p:nvCxnSpPr>
          <p:cNvPr id="195" name="Google Shape;195;p5"/>
          <p:cNvCxnSpPr>
            <a:stCxn id="159" idx="2"/>
            <a:endCxn id="190" idx="1"/>
          </p:cNvCxnSpPr>
          <p:nvPr/>
        </p:nvCxnSpPr>
        <p:spPr>
          <a:xfrm rot="-5400000" flipH="1">
            <a:off x="9364715" y="3515886"/>
            <a:ext cx="568800" cy="242100"/>
          </a:xfrm>
          <a:prstGeom prst="bentConnector2">
            <a:avLst/>
          </a:prstGeom>
          <a:noFill/>
          <a:ln w="25400" cap="flat" cmpd="sng">
            <a:solidFill>
              <a:schemeClr val="dk1"/>
            </a:solidFill>
            <a:prstDash val="solid"/>
            <a:round/>
            <a:headEnd type="none" w="sm" len="sm"/>
            <a:tailEnd type="none" w="sm" len="sm"/>
          </a:ln>
        </p:spPr>
      </p:cxnSp>
      <p:cxnSp>
        <p:nvCxnSpPr>
          <p:cNvPr id="196" name="Google Shape;196;p5"/>
          <p:cNvCxnSpPr>
            <a:stCxn id="159" idx="2"/>
            <a:endCxn id="191" idx="1"/>
          </p:cNvCxnSpPr>
          <p:nvPr/>
        </p:nvCxnSpPr>
        <p:spPr>
          <a:xfrm rot="-5400000" flipH="1">
            <a:off x="9218615" y="3661986"/>
            <a:ext cx="861000" cy="242100"/>
          </a:xfrm>
          <a:prstGeom prst="bentConnector2">
            <a:avLst/>
          </a:prstGeom>
          <a:noFill/>
          <a:ln w="25400" cap="flat" cmpd="sng">
            <a:solidFill>
              <a:schemeClr val="dk1"/>
            </a:solidFill>
            <a:prstDash val="solid"/>
            <a:round/>
            <a:headEnd type="none" w="sm" len="sm"/>
            <a:tailEnd type="none" w="sm" len="sm"/>
          </a:ln>
        </p:spPr>
      </p:cxnSp>
      <p:cxnSp>
        <p:nvCxnSpPr>
          <p:cNvPr id="197" name="Google Shape;197;p5"/>
          <p:cNvCxnSpPr>
            <a:stCxn id="159" idx="2"/>
            <a:endCxn id="192" idx="1"/>
          </p:cNvCxnSpPr>
          <p:nvPr/>
        </p:nvCxnSpPr>
        <p:spPr>
          <a:xfrm rot="-5400000" flipH="1">
            <a:off x="9080165" y="3800436"/>
            <a:ext cx="1137900" cy="242100"/>
          </a:xfrm>
          <a:prstGeom prst="bentConnector2">
            <a:avLst/>
          </a:prstGeom>
          <a:noFill/>
          <a:ln w="25400" cap="flat" cmpd="sng">
            <a:solidFill>
              <a:schemeClr val="dk1"/>
            </a:solidFill>
            <a:prstDash val="solid"/>
            <a:round/>
            <a:headEnd type="none" w="sm" len="sm"/>
            <a:tailEnd type="none" w="sm" len="sm"/>
          </a:ln>
        </p:spPr>
      </p:cxnSp>
      <p:cxnSp>
        <p:nvCxnSpPr>
          <p:cNvPr id="198" name="Google Shape;198;p5"/>
          <p:cNvCxnSpPr>
            <a:stCxn id="159" idx="2"/>
            <a:endCxn id="193" idx="1"/>
          </p:cNvCxnSpPr>
          <p:nvPr/>
        </p:nvCxnSpPr>
        <p:spPr>
          <a:xfrm rot="-5400000" flipH="1">
            <a:off x="8926415" y="3954186"/>
            <a:ext cx="1445400" cy="242100"/>
          </a:xfrm>
          <a:prstGeom prst="bentConnector2">
            <a:avLst/>
          </a:prstGeom>
          <a:noFill/>
          <a:ln w="25400" cap="flat" cmpd="sng">
            <a:solidFill>
              <a:schemeClr val="dk1"/>
            </a:solidFill>
            <a:prstDash val="solid"/>
            <a:round/>
            <a:headEnd type="none" w="sm" len="sm"/>
            <a:tailEnd type="none" w="sm" len="sm"/>
          </a:ln>
        </p:spPr>
      </p:cxnSp>
      <p:cxnSp>
        <p:nvCxnSpPr>
          <p:cNvPr id="199" name="Google Shape;199;p5"/>
          <p:cNvCxnSpPr>
            <a:stCxn id="156" idx="2"/>
            <a:endCxn id="176" idx="0"/>
          </p:cNvCxnSpPr>
          <p:nvPr/>
        </p:nvCxnSpPr>
        <p:spPr>
          <a:xfrm rot="5400000">
            <a:off x="5644800" y="2131944"/>
            <a:ext cx="312600" cy="589800"/>
          </a:xfrm>
          <a:prstGeom prst="bentConnector3">
            <a:avLst>
              <a:gd name="adj1" fmla="val 49992"/>
            </a:avLst>
          </a:prstGeom>
          <a:noFill/>
          <a:ln w="25400" cap="flat" cmpd="sng">
            <a:solidFill>
              <a:schemeClr val="lt1"/>
            </a:solidFill>
            <a:prstDash val="solid"/>
            <a:round/>
            <a:headEnd type="none" w="sm" len="sm"/>
            <a:tailEnd type="none" w="sm" len="sm"/>
          </a:ln>
        </p:spPr>
      </p:cxnSp>
      <p:sp>
        <p:nvSpPr>
          <p:cNvPr id="200" name="Google Shape;200;p5"/>
          <p:cNvSpPr txBox="1"/>
          <p:nvPr/>
        </p:nvSpPr>
        <p:spPr>
          <a:xfrm>
            <a:off x="2369871" y="1562658"/>
            <a:ext cx="2243265" cy="707886"/>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Systems Engineer / IM</a:t>
            </a:r>
            <a:endParaRPr/>
          </a:p>
          <a:p>
            <a:pPr marL="0" marR="0" lvl="0" indent="0" algn="ctr" rtl="0">
              <a:spcBef>
                <a:spcPts val="0"/>
              </a:spcBef>
              <a:spcAft>
                <a:spcPts val="0"/>
              </a:spcAft>
              <a:buNone/>
            </a:pPr>
            <a:r>
              <a:rPr lang="en-US" sz="1200" i="1">
                <a:solidFill>
                  <a:schemeClr val="dk1"/>
                </a:solidFill>
                <a:latin typeface="Arial"/>
                <a:ea typeface="Arial"/>
                <a:cs typeface="Arial"/>
                <a:sym typeface="Arial"/>
              </a:rPr>
              <a:t>M. Menzel</a:t>
            </a:r>
            <a:br>
              <a:rPr lang="en-US" sz="1200" i="1">
                <a:solidFill>
                  <a:schemeClr val="dk1"/>
                </a:solidFill>
                <a:latin typeface="Arial"/>
                <a:ea typeface="Arial"/>
                <a:cs typeface="Arial"/>
                <a:sym typeface="Arial"/>
              </a:rPr>
            </a:br>
            <a:r>
              <a:rPr lang="en-US" sz="1200" i="1">
                <a:solidFill>
                  <a:schemeClr val="dk1"/>
                </a:solidFill>
                <a:latin typeface="Arial"/>
                <a:ea typeface="Arial"/>
                <a:cs typeface="Arial"/>
                <a:sym typeface="Arial"/>
              </a:rPr>
              <a:t>A. Liu, M. Levine</a:t>
            </a:r>
            <a:endParaRPr sz="1400" i="1">
              <a:solidFill>
                <a:schemeClr val="dk1"/>
              </a:solidFill>
              <a:latin typeface="Arial"/>
              <a:ea typeface="Arial"/>
              <a:cs typeface="Arial"/>
              <a:sym typeface="Arial"/>
            </a:endParaRPr>
          </a:p>
        </p:txBody>
      </p:sp>
      <p:cxnSp>
        <p:nvCxnSpPr>
          <p:cNvPr id="201" name="Google Shape;201;p5"/>
          <p:cNvCxnSpPr>
            <a:stCxn id="155" idx="2"/>
            <a:endCxn id="200" idx="0"/>
          </p:cNvCxnSpPr>
          <p:nvPr/>
        </p:nvCxnSpPr>
        <p:spPr>
          <a:xfrm rot="5400000">
            <a:off x="4579350" y="45969"/>
            <a:ext cx="428700" cy="2604600"/>
          </a:xfrm>
          <a:prstGeom prst="bentConnector3">
            <a:avLst>
              <a:gd name="adj1" fmla="val 50004"/>
            </a:avLst>
          </a:prstGeom>
          <a:noFill/>
          <a:ln w="25400" cap="flat" cmpd="sng">
            <a:solidFill>
              <a:schemeClr val="lt1"/>
            </a:solidFill>
            <a:prstDash val="solid"/>
            <a:round/>
            <a:headEnd type="none" w="sm" len="sm"/>
            <a:tailEnd type="none" w="sm" len="sm"/>
          </a:ln>
        </p:spPr>
      </p:cxnSp>
      <p:cxnSp>
        <p:nvCxnSpPr>
          <p:cNvPr id="202" name="Google Shape;202;p5"/>
          <p:cNvCxnSpPr>
            <a:stCxn id="200" idx="3"/>
            <a:endCxn id="156" idx="1"/>
          </p:cNvCxnSpPr>
          <p:nvPr/>
        </p:nvCxnSpPr>
        <p:spPr>
          <a:xfrm>
            <a:off x="4613136" y="1916601"/>
            <a:ext cx="539400" cy="0"/>
          </a:xfrm>
          <a:prstGeom prst="straightConnector1">
            <a:avLst/>
          </a:prstGeom>
          <a:noFill/>
          <a:ln w="25400" cap="flat" cmpd="sng">
            <a:solidFill>
              <a:schemeClr val="lt1"/>
            </a:solidFill>
            <a:prstDash val="dash"/>
            <a:round/>
            <a:headEnd type="none" w="sm" len="sm"/>
            <a:tailEnd type="none" w="sm" len="sm"/>
          </a:ln>
          <a:effectLst>
            <a:outerShdw blurRad="40000" dist="20000" dir="5400000" rotWithShape="0">
              <a:srgbClr val="000000">
                <a:alpha val="37647"/>
              </a:srgbClr>
            </a:outerShdw>
          </a:effectLst>
        </p:spPr>
      </p:cxnSp>
      <p:sp>
        <p:nvSpPr>
          <p:cNvPr id="203" name="Google Shape;203;p5"/>
          <p:cNvSpPr txBox="1"/>
          <p:nvPr/>
        </p:nvSpPr>
        <p:spPr>
          <a:xfrm>
            <a:off x="8928496" y="793969"/>
            <a:ext cx="1683528" cy="892552"/>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Project Science</a:t>
            </a:r>
            <a:endParaRPr/>
          </a:p>
          <a:p>
            <a:pPr marL="0" marR="0" lvl="0" indent="0" algn="ctr" rtl="0">
              <a:spcBef>
                <a:spcPts val="0"/>
              </a:spcBef>
              <a:spcAft>
                <a:spcPts val="0"/>
              </a:spcAft>
              <a:buNone/>
            </a:pPr>
            <a:r>
              <a:rPr lang="en-US" sz="1200" i="1">
                <a:solidFill>
                  <a:schemeClr val="dk1"/>
                </a:solidFill>
                <a:latin typeface="Arial"/>
                <a:ea typeface="Arial"/>
                <a:cs typeface="Arial"/>
                <a:sym typeface="Arial"/>
              </a:rPr>
              <a:t>G. Arney </a:t>
            </a:r>
            <a:br>
              <a:rPr lang="en-US" sz="1200" i="1">
                <a:solidFill>
                  <a:schemeClr val="dk1"/>
                </a:solidFill>
                <a:latin typeface="Arial"/>
                <a:ea typeface="Arial"/>
                <a:cs typeface="Arial"/>
                <a:sym typeface="Arial"/>
              </a:rPr>
            </a:br>
            <a:r>
              <a:rPr lang="en-US" sz="1200" i="1">
                <a:solidFill>
                  <a:schemeClr val="dk1"/>
                </a:solidFill>
                <a:latin typeface="Arial"/>
                <a:ea typeface="Arial"/>
                <a:cs typeface="Arial"/>
                <a:sym typeface="Arial"/>
              </a:rPr>
              <a:t>A. Roberge</a:t>
            </a:r>
            <a:endParaRPr/>
          </a:p>
          <a:p>
            <a:pPr marL="0" marR="0" lvl="0" indent="0" algn="ctr" rtl="0">
              <a:spcBef>
                <a:spcPts val="0"/>
              </a:spcBef>
              <a:spcAft>
                <a:spcPts val="0"/>
              </a:spcAft>
              <a:buNone/>
            </a:pPr>
            <a:r>
              <a:rPr lang="en-US" sz="1200" i="1">
                <a:solidFill>
                  <a:schemeClr val="dk1"/>
                </a:solidFill>
                <a:latin typeface="Arial"/>
                <a:ea typeface="Arial"/>
                <a:cs typeface="Arial"/>
                <a:sym typeface="Arial"/>
              </a:rPr>
              <a:t>B. Mennesson</a:t>
            </a:r>
            <a:endParaRPr/>
          </a:p>
        </p:txBody>
      </p:sp>
      <p:cxnSp>
        <p:nvCxnSpPr>
          <p:cNvPr id="204" name="Google Shape;204;p5"/>
          <p:cNvCxnSpPr>
            <a:stCxn id="155" idx="2"/>
            <a:endCxn id="203" idx="1"/>
          </p:cNvCxnSpPr>
          <p:nvPr/>
        </p:nvCxnSpPr>
        <p:spPr>
          <a:xfrm rot="-5400000" flipH="1">
            <a:off x="7459199" y="-229281"/>
            <a:ext cx="106200" cy="2832600"/>
          </a:xfrm>
          <a:prstGeom prst="bentConnector2">
            <a:avLst/>
          </a:prstGeom>
          <a:noFill/>
          <a:ln w="25400" cap="flat" cmpd="sng">
            <a:solidFill>
              <a:schemeClr val="lt1"/>
            </a:solidFill>
            <a:prstDash val="solid"/>
            <a:round/>
            <a:headEnd type="none" w="sm" len="sm"/>
            <a:tailEnd type="none" w="sm" len="sm"/>
          </a:ln>
        </p:spPr>
      </p:cxnSp>
      <p:cxnSp>
        <p:nvCxnSpPr>
          <p:cNvPr id="205" name="Google Shape;205;p5"/>
          <p:cNvCxnSpPr>
            <a:stCxn id="200" idx="2"/>
          </p:cNvCxnSpPr>
          <p:nvPr/>
        </p:nvCxnSpPr>
        <p:spPr>
          <a:xfrm>
            <a:off x="3491504" y="2270544"/>
            <a:ext cx="0" cy="1212900"/>
          </a:xfrm>
          <a:prstGeom prst="straightConnector1">
            <a:avLst/>
          </a:prstGeom>
          <a:noFill/>
          <a:ln w="25400" cap="flat" cmpd="sng">
            <a:solidFill>
              <a:schemeClr val="lt1"/>
            </a:solidFill>
            <a:prstDash val="dash"/>
            <a:round/>
            <a:headEnd type="none" w="sm" len="sm"/>
            <a:tailEnd type="none" w="sm" len="sm"/>
          </a:ln>
          <a:effectLst>
            <a:outerShdw blurRad="40000" dist="20000" dir="5400000" rotWithShape="0">
              <a:srgbClr val="000000">
                <a:alpha val="37647"/>
              </a:srgbClr>
            </a:outerShdw>
          </a:effectLst>
        </p:spPr>
      </p:cxnSp>
      <p:cxnSp>
        <p:nvCxnSpPr>
          <p:cNvPr id="206" name="Google Shape;206;p5"/>
          <p:cNvCxnSpPr/>
          <p:nvPr/>
        </p:nvCxnSpPr>
        <p:spPr>
          <a:xfrm>
            <a:off x="1493694" y="3357125"/>
            <a:ext cx="0" cy="129053"/>
          </a:xfrm>
          <a:prstGeom prst="straightConnector1">
            <a:avLst/>
          </a:prstGeom>
          <a:noFill/>
          <a:ln w="254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cxnSp>
        <p:nvCxnSpPr>
          <p:cNvPr id="207" name="Google Shape;207;p5"/>
          <p:cNvCxnSpPr/>
          <p:nvPr/>
        </p:nvCxnSpPr>
        <p:spPr>
          <a:xfrm>
            <a:off x="5506070" y="3357125"/>
            <a:ext cx="0" cy="129053"/>
          </a:xfrm>
          <a:prstGeom prst="straightConnector1">
            <a:avLst/>
          </a:prstGeom>
          <a:noFill/>
          <a:ln w="254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cxnSp>
        <p:nvCxnSpPr>
          <p:cNvPr id="208" name="Google Shape;208;p5"/>
          <p:cNvCxnSpPr/>
          <p:nvPr/>
        </p:nvCxnSpPr>
        <p:spPr>
          <a:xfrm>
            <a:off x="9534534" y="3357125"/>
            <a:ext cx="0" cy="129053"/>
          </a:xfrm>
          <a:prstGeom prst="straightConnector1">
            <a:avLst/>
          </a:prstGeom>
          <a:noFill/>
          <a:ln w="254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sp>
        <p:nvSpPr>
          <p:cNvPr id="209" name="Google Shape;209;p5"/>
          <p:cNvSpPr txBox="1"/>
          <p:nvPr/>
        </p:nvSpPr>
        <p:spPr>
          <a:xfrm>
            <a:off x="4458388" y="6060544"/>
            <a:ext cx="3429144" cy="369332"/>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External Subject Matter Experts</a:t>
            </a:r>
            <a:endParaRPr/>
          </a:p>
        </p:txBody>
      </p:sp>
      <p:cxnSp>
        <p:nvCxnSpPr>
          <p:cNvPr id="210" name="Google Shape;210;p5"/>
          <p:cNvCxnSpPr>
            <a:stCxn id="152" idx="2"/>
            <a:endCxn id="209" idx="0"/>
          </p:cNvCxnSpPr>
          <p:nvPr/>
        </p:nvCxnSpPr>
        <p:spPr>
          <a:xfrm>
            <a:off x="6172961" y="5864659"/>
            <a:ext cx="0" cy="195900"/>
          </a:xfrm>
          <a:prstGeom prst="straightConnector1">
            <a:avLst/>
          </a:prstGeom>
          <a:noFill/>
          <a:ln w="12700" cap="flat" cmpd="sng">
            <a:solidFill>
              <a:schemeClr val="lt1"/>
            </a:solidFill>
            <a:prstDash val="solid"/>
            <a:round/>
            <a:headEnd type="triangle" w="med" len="med"/>
            <a:tailEnd type="none" w="sm" len="sm"/>
          </a:ln>
          <a:effectLst>
            <a:outerShdw blurRad="40000" dist="20000" dir="5400000" rotWithShape="0">
              <a:srgbClr val="000000">
                <a:alpha val="37647"/>
              </a:srgbClr>
            </a:outerShdw>
          </a:effectLst>
        </p:spPr>
      </p:cxnSp>
      <p:cxnSp>
        <p:nvCxnSpPr>
          <p:cNvPr id="211" name="Google Shape;211;p5"/>
          <p:cNvCxnSpPr>
            <a:stCxn id="203" idx="2"/>
            <a:endCxn id="156" idx="3"/>
          </p:cNvCxnSpPr>
          <p:nvPr/>
        </p:nvCxnSpPr>
        <p:spPr>
          <a:xfrm rot="5400000">
            <a:off x="8289910" y="436271"/>
            <a:ext cx="230100" cy="2730600"/>
          </a:xfrm>
          <a:prstGeom prst="bentConnector2">
            <a:avLst/>
          </a:prstGeom>
          <a:noFill/>
          <a:ln w="25400" cap="flat" cmpd="sng">
            <a:solidFill>
              <a:schemeClr val="lt1"/>
            </a:solidFill>
            <a:prstDash val="dash"/>
            <a:round/>
            <a:headEnd type="none" w="sm" len="sm"/>
            <a:tailEnd type="none" w="sm" len="sm"/>
          </a:ln>
          <a:effectLst>
            <a:outerShdw blurRad="40000" dist="20000" dir="5400000" rotWithShape="0">
              <a:srgbClr val="000000">
                <a:alpha val="37647"/>
              </a:srgbClr>
            </a:outerShdw>
          </a:effectLst>
        </p:spPr>
      </p:cxnSp>
      <p:cxnSp>
        <p:nvCxnSpPr>
          <p:cNvPr id="212" name="Google Shape;212;p5"/>
          <p:cNvCxnSpPr/>
          <p:nvPr/>
        </p:nvCxnSpPr>
        <p:spPr>
          <a:xfrm>
            <a:off x="9551420" y="162601"/>
            <a:ext cx="388622" cy="0"/>
          </a:xfrm>
          <a:prstGeom prst="straightConnector1">
            <a:avLst/>
          </a:prstGeom>
          <a:noFill/>
          <a:ln w="254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sp>
        <p:nvSpPr>
          <p:cNvPr id="213" name="Google Shape;213;p5"/>
          <p:cNvSpPr txBox="1"/>
          <p:nvPr/>
        </p:nvSpPr>
        <p:spPr>
          <a:xfrm>
            <a:off x="9924350" y="24102"/>
            <a:ext cx="219598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Arial"/>
                <a:ea typeface="Arial"/>
                <a:cs typeface="Arial"/>
                <a:sym typeface="Arial"/>
              </a:rPr>
              <a:t>Responsibility / Accountability</a:t>
            </a:r>
            <a:endParaRPr/>
          </a:p>
        </p:txBody>
      </p:sp>
      <p:cxnSp>
        <p:nvCxnSpPr>
          <p:cNvPr id="214" name="Google Shape;214;p5"/>
          <p:cNvCxnSpPr/>
          <p:nvPr/>
        </p:nvCxnSpPr>
        <p:spPr>
          <a:xfrm>
            <a:off x="9551421" y="422296"/>
            <a:ext cx="388622" cy="0"/>
          </a:xfrm>
          <a:prstGeom prst="straightConnector1">
            <a:avLst/>
          </a:prstGeom>
          <a:noFill/>
          <a:ln w="25400" cap="flat" cmpd="sng">
            <a:solidFill>
              <a:schemeClr val="lt1"/>
            </a:solidFill>
            <a:prstDash val="dash"/>
            <a:round/>
            <a:headEnd type="none" w="sm" len="sm"/>
            <a:tailEnd type="none" w="sm" len="sm"/>
          </a:ln>
          <a:effectLst>
            <a:outerShdw blurRad="40000" dist="20000" dir="5400000" rotWithShape="0">
              <a:srgbClr val="000000">
                <a:alpha val="37647"/>
              </a:srgbClr>
            </a:outerShdw>
          </a:effectLst>
        </p:spPr>
      </p:cxnSp>
      <p:sp>
        <p:nvSpPr>
          <p:cNvPr id="215" name="Google Shape;215;p5"/>
          <p:cNvSpPr txBox="1"/>
          <p:nvPr/>
        </p:nvSpPr>
        <p:spPr>
          <a:xfrm>
            <a:off x="9924351" y="283797"/>
            <a:ext cx="126989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Arial"/>
                <a:ea typeface="Arial"/>
                <a:cs typeface="Arial"/>
                <a:sym typeface="Arial"/>
              </a:rPr>
              <a:t>Consult / Inform</a:t>
            </a:r>
            <a:endParaRPr/>
          </a:p>
        </p:txBody>
      </p:sp>
      <p:sp>
        <p:nvSpPr>
          <p:cNvPr id="216" name="Google Shape;216;p5"/>
          <p:cNvSpPr txBox="1"/>
          <p:nvPr/>
        </p:nvSpPr>
        <p:spPr>
          <a:xfrm>
            <a:off x="306322" y="1562658"/>
            <a:ext cx="1524211" cy="707886"/>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Testbeds</a:t>
            </a:r>
            <a:endParaRPr/>
          </a:p>
          <a:p>
            <a:pPr marL="0" marR="0" lvl="0" indent="0" algn="ctr" rtl="0">
              <a:spcBef>
                <a:spcPts val="0"/>
              </a:spcBef>
              <a:spcAft>
                <a:spcPts val="0"/>
              </a:spcAft>
              <a:buNone/>
            </a:pPr>
            <a:r>
              <a:rPr lang="en-US" sz="1200" i="1">
                <a:solidFill>
                  <a:schemeClr val="dk1"/>
                </a:solidFill>
                <a:latin typeface="Arial"/>
                <a:ea typeface="Arial"/>
                <a:cs typeface="Arial"/>
                <a:sym typeface="Arial"/>
              </a:rPr>
              <a:t>B. Sitarski</a:t>
            </a:r>
            <a:br>
              <a:rPr lang="en-US" sz="1200" i="1">
                <a:solidFill>
                  <a:schemeClr val="dk1"/>
                </a:solidFill>
                <a:latin typeface="Arial"/>
                <a:ea typeface="Arial"/>
                <a:cs typeface="Arial"/>
                <a:sym typeface="Arial"/>
              </a:rPr>
            </a:br>
            <a:r>
              <a:rPr lang="en-US" sz="1200" i="1">
                <a:solidFill>
                  <a:schemeClr val="dk1"/>
                </a:solidFill>
                <a:latin typeface="Arial"/>
                <a:ea typeface="Arial"/>
                <a:cs typeface="Arial"/>
                <a:sym typeface="Arial"/>
              </a:rPr>
              <a:t>C. Baker</a:t>
            </a:r>
            <a:endParaRPr sz="1400" i="1">
              <a:solidFill>
                <a:schemeClr val="dk1"/>
              </a:solidFill>
              <a:latin typeface="Arial"/>
              <a:ea typeface="Arial"/>
              <a:cs typeface="Arial"/>
              <a:sym typeface="Arial"/>
            </a:endParaRPr>
          </a:p>
        </p:txBody>
      </p:sp>
      <p:cxnSp>
        <p:nvCxnSpPr>
          <p:cNvPr id="217" name="Google Shape;217;p5"/>
          <p:cNvCxnSpPr>
            <a:stCxn id="155" idx="2"/>
            <a:endCxn id="216" idx="0"/>
          </p:cNvCxnSpPr>
          <p:nvPr/>
        </p:nvCxnSpPr>
        <p:spPr>
          <a:xfrm rot="5400000">
            <a:off x="3367800" y="-1165581"/>
            <a:ext cx="428700" cy="5027700"/>
          </a:xfrm>
          <a:prstGeom prst="bentConnector3">
            <a:avLst>
              <a:gd name="adj1" fmla="val 50004"/>
            </a:avLst>
          </a:prstGeom>
          <a:noFill/>
          <a:ln w="25400" cap="flat" cmpd="sng">
            <a:solidFill>
              <a:schemeClr val="lt1"/>
            </a:solidFill>
            <a:prstDash val="solid"/>
            <a:round/>
            <a:headEnd type="none" w="sm" len="sm"/>
            <a:tailEnd type="none" w="sm" len="sm"/>
          </a:ln>
        </p:spPr>
      </p:cxnSp>
      <p:cxnSp>
        <p:nvCxnSpPr>
          <p:cNvPr id="218" name="Google Shape;218;p5"/>
          <p:cNvCxnSpPr>
            <a:stCxn id="216" idx="3"/>
            <a:endCxn id="200" idx="1"/>
          </p:cNvCxnSpPr>
          <p:nvPr/>
        </p:nvCxnSpPr>
        <p:spPr>
          <a:xfrm>
            <a:off x="1830533" y="1916601"/>
            <a:ext cx="539400" cy="0"/>
          </a:xfrm>
          <a:prstGeom prst="straightConnector1">
            <a:avLst/>
          </a:prstGeom>
          <a:noFill/>
          <a:ln w="25400" cap="flat" cmpd="sng">
            <a:solidFill>
              <a:schemeClr val="lt1"/>
            </a:solidFill>
            <a:prstDash val="dash"/>
            <a:round/>
            <a:headEnd type="none" w="sm" len="sm"/>
            <a:tailEnd type="none" w="sm" len="sm"/>
          </a:ln>
          <a:effectLst>
            <a:outerShdw blurRad="40000" dist="20000" dir="5400000" rotWithShape="0">
              <a:srgbClr val="000000">
                <a:alpha val="37647"/>
              </a:srgbClr>
            </a:outerShdw>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1"/>
          <p:cNvSpPr/>
          <p:nvPr/>
        </p:nvSpPr>
        <p:spPr>
          <a:xfrm>
            <a:off x="0" y="0"/>
            <a:ext cx="12192000" cy="6858000"/>
          </a:xfrm>
          <a:prstGeom prst="rect">
            <a:avLst/>
          </a:prstGeom>
          <a:solidFill>
            <a:srgbClr val="738394"/>
          </a:solidFill>
          <a:ln w="25400" cap="flat" cmpd="sng">
            <a:solidFill>
              <a:srgbClr val="464A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16" name="Google Shape;416;p1"/>
          <p:cNvPicPr preferRelativeResize="0"/>
          <p:nvPr/>
        </p:nvPicPr>
        <p:blipFill rotWithShape="1">
          <a:blip r:embed="rId3">
            <a:alphaModFix/>
          </a:blip>
          <a:srcRect/>
          <a:stretch/>
        </p:blipFill>
        <p:spPr>
          <a:xfrm>
            <a:off x="455140" y="0"/>
            <a:ext cx="11281719" cy="6871592"/>
          </a:xfrm>
          <a:prstGeom prst="rect">
            <a:avLst/>
          </a:prstGeom>
          <a:noFill/>
          <a:ln>
            <a:noFill/>
          </a:ln>
        </p:spPr>
      </p:pic>
      <p:sp>
        <p:nvSpPr>
          <p:cNvPr id="417" name="Google Shape;417;p1"/>
          <p:cNvSpPr txBox="1"/>
          <p:nvPr/>
        </p:nvSpPr>
        <p:spPr>
          <a:xfrm>
            <a:off x="10096911" y="5849736"/>
            <a:ext cx="152157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chemeClr val="lt1"/>
                </a:solidFill>
                <a:latin typeface="Arial"/>
                <a:ea typeface="Arial"/>
                <a:cs typeface="Arial"/>
                <a:sym typeface="Arial"/>
              </a:rPr>
              <a:t>*Contingent on Funding</a:t>
            </a:r>
            <a:endParaRPr/>
          </a:p>
        </p:txBody>
      </p:sp>
    </p:spTree>
    <p:extLst>
      <p:ext uri="{BB962C8B-B14F-4D97-AF65-F5344CB8AC3E}">
        <p14:creationId xmlns:p14="http://schemas.microsoft.com/office/powerpoint/2010/main" val="3055950870"/>
      </p:ext>
    </p:extLst>
  </p:cSld>
  <p:clrMapOvr>
    <a:masterClrMapping/>
  </p:clrMapOvr>
</p:sld>
</file>

<file path=ppt/theme/theme1.xml><?xml version="1.0" encoding="utf-8"?>
<a:theme xmlns:a="http://schemas.openxmlformats.org/drawingml/2006/main" name="HWO_dark_2">
  <a:themeElements>
    <a:clrScheme name="HWO 1">
      <a:dk1>
        <a:srgbClr val="000000"/>
      </a:dk1>
      <a:lt1>
        <a:srgbClr val="FFFFFF"/>
      </a:lt1>
      <a:dk2>
        <a:srgbClr val="1D1B4D"/>
      </a:dk2>
      <a:lt2>
        <a:srgbClr val="BAD8FF"/>
      </a:lt2>
      <a:accent1>
        <a:srgbClr val="A6B0BB"/>
      </a:accent1>
      <a:accent2>
        <a:srgbClr val="B7B7B7"/>
      </a:accent2>
      <a:accent3>
        <a:srgbClr val="66A0FF"/>
      </a:accent3>
      <a:accent4>
        <a:srgbClr val="F59B09"/>
      </a:accent4>
      <a:accent5>
        <a:srgbClr val="0648FF"/>
      </a:accent5>
      <a:accent6>
        <a:srgbClr val="13D5BE"/>
      </a:accent6>
      <a:hlink>
        <a:srgbClr val="66A0FF"/>
      </a:hlink>
      <a:folHlink>
        <a:srgbClr val="0648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WO_dark_2" id="{1E5D2C59-4F07-7E48-BF7D-FBB6DC9ECE97}" vid="{BEDAD8BC-9BDA-CA4C-9135-636E61BA38B2}"/>
    </a:ext>
  </a:extLst>
</a:theme>
</file>

<file path=ppt/theme/theme2.xml><?xml version="1.0" encoding="utf-8"?>
<a:theme xmlns:a="http://schemas.openxmlformats.org/drawingml/2006/main" name="1_HWO_dark_2">
  <a:themeElements>
    <a:clrScheme name="HWO 1">
      <a:dk1>
        <a:srgbClr val="000000"/>
      </a:dk1>
      <a:lt1>
        <a:srgbClr val="FFFFFF"/>
      </a:lt1>
      <a:dk2>
        <a:srgbClr val="1D1B4D"/>
      </a:dk2>
      <a:lt2>
        <a:srgbClr val="BAD8FF"/>
      </a:lt2>
      <a:accent1>
        <a:srgbClr val="A6B0BB"/>
      </a:accent1>
      <a:accent2>
        <a:srgbClr val="B7B7B7"/>
      </a:accent2>
      <a:accent3>
        <a:srgbClr val="66A0FF"/>
      </a:accent3>
      <a:accent4>
        <a:srgbClr val="F59B09"/>
      </a:accent4>
      <a:accent5>
        <a:srgbClr val="0648FF"/>
      </a:accent5>
      <a:accent6>
        <a:srgbClr val="13D5BE"/>
      </a:accent6>
      <a:hlink>
        <a:srgbClr val="66A0FF"/>
      </a:hlink>
      <a:folHlink>
        <a:srgbClr val="0648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WO_dark_2" id="{1E5D2C59-4F07-7E48-BF7D-FBB6DC9ECE97}" vid="{BEDAD8BC-9BDA-CA4C-9135-636E61BA38B2}"/>
    </a:ext>
  </a:extLst>
</a:theme>
</file>

<file path=ppt/theme/theme3.xml><?xml version="1.0" encoding="utf-8"?>
<a:theme xmlns:a="http://schemas.openxmlformats.org/drawingml/2006/main" name="2_HWO_dark_2">
  <a:themeElements>
    <a:clrScheme name="HWO 1">
      <a:dk1>
        <a:srgbClr val="000000"/>
      </a:dk1>
      <a:lt1>
        <a:srgbClr val="FFFFFF"/>
      </a:lt1>
      <a:dk2>
        <a:srgbClr val="1D1B4D"/>
      </a:dk2>
      <a:lt2>
        <a:srgbClr val="BAD8FF"/>
      </a:lt2>
      <a:accent1>
        <a:srgbClr val="A6B0BB"/>
      </a:accent1>
      <a:accent2>
        <a:srgbClr val="B7B7B7"/>
      </a:accent2>
      <a:accent3>
        <a:srgbClr val="66A0FF"/>
      </a:accent3>
      <a:accent4>
        <a:srgbClr val="F59B09"/>
      </a:accent4>
      <a:accent5>
        <a:srgbClr val="0648FF"/>
      </a:accent5>
      <a:accent6>
        <a:srgbClr val="13D5BE"/>
      </a:accent6>
      <a:hlink>
        <a:srgbClr val="66A0FF"/>
      </a:hlink>
      <a:folHlink>
        <a:srgbClr val="0648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8922</TotalTime>
  <Words>3342</Words>
  <Application>Microsoft Macintosh PowerPoint</Application>
  <PresentationFormat>Widescreen</PresentationFormat>
  <Paragraphs>550</Paragraphs>
  <Slides>36</Slides>
  <Notes>26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36</vt:i4>
      </vt:variant>
    </vt:vector>
  </HeadingPairs>
  <TitlesOfParts>
    <vt:vector size="50" baseType="lpstr">
      <vt:lpstr>Aptos</vt:lpstr>
      <vt:lpstr>Arial</vt:lpstr>
      <vt:lpstr>Arial Narrow</vt:lpstr>
      <vt:lpstr>Avenir</vt:lpstr>
      <vt:lpstr>Avenir Next</vt:lpstr>
      <vt:lpstr>Avenir Next Condensed</vt:lpstr>
      <vt:lpstr>Avenir Next Condensed Demi Bold</vt:lpstr>
      <vt:lpstr>Avenir Next Condensed Medium</vt:lpstr>
      <vt:lpstr>Calibri</vt:lpstr>
      <vt:lpstr>Helvetica Neue</vt:lpstr>
      <vt:lpstr>Noto Sans Symbols</vt:lpstr>
      <vt:lpstr>HWO_dark_2</vt:lpstr>
      <vt:lpstr>1_HWO_dark_2</vt:lpstr>
      <vt:lpstr>2_HWO_dark_2</vt:lpstr>
      <vt:lpstr>Habitable Worlds Observatory &amp; NASA opportunities</vt:lpstr>
      <vt:lpstr>Astro2020 Science Themes</vt:lpstr>
      <vt:lpstr>Astro2020 Science Themes</vt:lpstr>
      <vt:lpstr>Exploratory Analytic Cases (EACs)</vt:lpstr>
      <vt:lpstr>PowerPoint Presentation</vt:lpstr>
      <vt:lpstr>HWO preliminary specs &amp; candidate instruments</vt:lpstr>
      <vt:lpstr>Continuing to follow Decadal Survey Recommendation of iterating between Science, Architecture and Technology: </vt:lpstr>
      <vt:lpstr>Tech Organization</vt:lpstr>
      <vt:lpstr>PowerPoint Presentation</vt:lpstr>
      <vt:lpstr>Science status: Initial ideas for trade space exploration</vt:lpstr>
      <vt:lpstr>Science working groups (major community participation)</vt:lpstr>
      <vt:lpstr>Science Case Development Documents (SCDDs)</vt:lpstr>
      <vt:lpstr>DISRA structure: Dynamic Integrated Science Return Analysis</vt:lpstr>
      <vt:lpstr>New Community Science &amp; Instrument Team (CSIT)</vt:lpstr>
      <vt:lpstr>Summer 2025 HWO Science and Technology Conference</vt:lpstr>
      <vt:lpstr>HWO Top Level Schedule to MCR* (DRAFT)</vt:lpstr>
      <vt:lpstr>CML 3 Report and Science Cases documentation</vt:lpstr>
      <vt:lpstr>HWO Has Contributors From Around the World: Get Involved!</vt:lpstr>
      <vt:lpstr>Other NASA astrophysics missions &amp; tech opportunities</vt:lpstr>
      <vt:lpstr>Appendix / Backup information</vt:lpstr>
      <vt:lpstr>Science Working Groups extended until summer 2025</vt:lpstr>
      <vt:lpstr>Examples of incremental, enabling, and breakthrough science</vt:lpstr>
      <vt:lpstr>HWO Project Office</vt:lpstr>
      <vt:lpstr>Pre-Phase A Project Science Team Organization (FY25)</vt:lpstr>
      <vt:lpstr>Technology</vt:lpstr>
      <vt:lpstr>EAC-1 Design Evolution</vt:lpstr>
      <vt:lpstr>EAC-1 Design Configuration</vt:lpstr>
      <vt:lpstr>EAC-2 Design Status (1 of 4)</vt:lpstr>
      <vt:lpstr>EAC-2 Design Status (2 of 4)</vt:lpstr>
      <vt:lpstr>EAC-2 Design Status (3 of 4)</vt:lpstr>
      <vt:lpstr>EAC-2 Design Status (4 of 4)</vt:lpstr>
      <vt:lpstr>EAC-3 Design Status</vt:lpstr>
      <vt:lpstr>Candidate Technology Assessment</vt:lpstr>
      <vt:lpstr>TRL Assessment</vt:lpstr>
      <vt:lpstr>What is the Concept Maturity Level system?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Arney, Giada {she, her} (GSFC-6930)</dc:creator>
  <cp:lastModifiedBy>Thomas Greene</cp:lastModifiedBy>
  <cp:revision>128</cp:revision>
  <dcterms:created xsi:type="dcterms:W3CDTF">2024-10-16T18:19:45Z</dcterms:created>
  <dcterms:modified xsi:type="dcterms:W3CDTF">2025-02-19T23:59:06Z</dcterms:modified>
</cp:coreProperties>
</file>